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7" r:id="rId2"/>
    <p:sldId id="274" r:id="rId3"/>
    <p:sldId id="272" r:id="rId4"/>
    <p:sldId id="271" r:id="rId5"/>
    <p:sldId id="275" r:id="rId6"/>
    <p:sldId id="273" r:id="rId7"/>
    <p:sldId id="276" r:id="rId8"/>
    <p:sldId id="277" r:id="rId9"/>
    <p:sldId id="278" r:id="rId10"/>
    <p:sldId id="262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7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645"/>
    <a:srgbClr val="4ABBAB"/>
    <a:srgbClr val="126EA8"/>
    <a:srgbClr val="A2E1D7"/>
    <a:srgbClr val="E6E6E6"/>
    <a:srgbClr val="027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504EC-A04A-459D-8E31-82BF0594ACE3}" v="9" dt="2018-06-05T13:38:24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7" autoAdjust="0"/>
    <p:restoredTop sz="76126" autoAdjust="0"/>
  </p:normalViewPr>
  <p:slideViewPr>
    <p:cSldViewPr>
      <p:cViewPr varScale="1">
        <p:scale>
          <a:sx n="81" d="100"/>
          <a:sy n="81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ten, Aaron" userId="5a7f0148-20fc-459e-824f-ae6bef3dd9cc" providerId="ADAL" clId="{A72CD5C7-E107-4D85-A79F-86CA8B67D3A7}"/>
    <pc:docChg chg="modSld">
      <pc:chgData name="Patten, Aaron" userId="5a7f0148-20fc-459e-824f-ae6bef3dd9cc" providerId="ADAL" clId="{A72CD5C7-E107-4D85-A79F-86CA8B67D3A7}" dt="2018-06-01T17:32:34.568" v="9" actId="20577"/>
      <pc:docMkLst>
        <pc:docMk/>
      </pc:docMkLst>
      <pc:sldChg chg="modSp">
        <pc:chgData name="Patten, Aaron" userId="5a7f0148-20fc-459e-824f-ae6bef3dd9cc" providerId="ADAL" clId="{A72CD5C7-E107-4D85-A79F-86CA8B67D3A7}" dt="2018-06-01T17:32:34.568" v="9" actId="20577"/>
        <pc:sldMkLst>
          <pc:docMk/>
          <pc:sldMk cId="3483378564" sldId="267"/>
        </pc:sldMkLst>
        <pc:spChg chg="mod">
          <ac:chgData name="Patten, Aaron" userId="5a7f0148-20fc-459e-824f-ae6bef3dd9cc" providerId="ADAL" clId="{A72CD5C7-E107-4D85-A79F-86CA8B67D3A7}" dt="2018-06-01T17:32:34.568" v="9" actId="20577"/>
          <ac:spMkLst>
            <pc:docMk/>
            <pc:sldMk cId="3483378564" sldId="267"/>
            <ac:spMk id="6" creationId="{1F76FB8B-7BB0-4236-A97E-28DBA29F7567}"/>
          </ac:spMkLst>
        </pc:spChg>
      </pc:sldChg>
    </pc:docChg>
  </pc:docChgLst>
  <pc:docChgLst>
    <pc:chgData name="Patten, Aaron" userId="5a7f0148-20fc-459e-824f-ae6bef3dd9cc" providerId="ADAL" clId="{E2B504EC-A04A-459D-8E31-82BF0594ACE3}"/>
    <pc:docChg chg="modSld">
      <pc:chgData name="Patten, Aaron" userId="5a7f0148-20fc-459e-824f-ae6bef3dd9cc" providerId="ADAL" clId="{E2B504EC-A04A-459D-8E31-82BF0594ACE3}" dt="2018-06-05T13:38:24.336" v="8" actId="20577"/>
      <pc:docMkLst>
        <pc:docMk/>
      </pc:docMkLst>
      <pc:sldChg chg="modSp">
        <pc:chgData name="Patten, Aaron" userId="5a7f0148-20fc-459e-824f-ae6bef3dd9cc" providerId="ADAL" clId="{E2B504EC-A04A-459D-8E31-82BF0594ACE3}" dt="2018-06-05T13:38:24.336" v="8" actId="20577"/>
        <pc:sldMkLst>
          <pc:docMk/>
          <pc:sldMk cId="3321592178" sldId="272"/>
        </pc:sldMkLst>
        <pc:spChg chg="mod">
          <ac:chgData name="Patten, Aaron" userId="5a7f0148-20fc-459e-824f-ae6bef3dd9cc" providerId="ADAL" clId="{E2B504EC-A04A-459D-8E31-82BF0594ACE3}" dt="2018-06-05T13:38:24.336" v="8" actId="20577"/>
          <ac:spMkLst>
            <pc:docMk/>
            <pc:sldMk cId="3321592178" sldId="272"/>
            <ac:spMk id="3" creationId="{0531AA53-5E3B-4689-9367-8717E9C2D5B5}"/>
          </ac:spMkLst>
        </pc:spChg>
      </pc:sldChg>
    </pc:docChg>
  </pc:docChgLst>
  <pc:docChgLst>
    <pc:chgData name="Patten, Aaron" userId="5a7f0148-20fc-459e-824f-ae6bef3dd9cc" providerId="ADAL" clId="{5005BCA1-1816-420C-B93B-801488183E96}"/>
    <pc:docChg chg="undo custSel addSld delSld modSld">
      <pc:chgData name="Patten, Aaron" userId="5a7f0148-20fc-459e-824f-ae6bef3dd9cc" providerId="ADAL" clId="{5005BCA1-1816-420C-B93B-801488183E96}" dt="2018-06-01T13:27:16.650" v="2308" actId="404"/>
      <pc:docMkLst>
        <pc:docMk/>
      </pc:docMkLst>
      <pc:sldChg chg="modSp">
        <pc:chgData name="Patten, Aaron" userId="5a7f0148-20fc-459e-824f-ae6bef3dd9cc" providerId="ADAL" clId="{5005BCA1-1816-420C-B93B-801488183E96}" dt="2018-06-01T13:27:16.650" v="2308" actId="404"/>
        <pc:sldMkLst>
          <pc:docMk/>
          <pc:sldMk cId="3736385847" sldId="257"/>
        </pc:sldMkLst>
        <pc:spChg chg="mod">
          <ac:chgData name="Patten, Aaron" userId="5a7f0148-20fc-459e-824f-ae6bef3dd9cc" providerId="ADAL" clId="{5005BCA1-1816-420C-B93B-801488183E96}" dt="2018-06-01T13:27:16.650" v="2308" actId="404"/>
          <ac:spMkLst>
            <pc:docMk/>
            <pc:sldMk cId="3736385847" sldId="257"/>
            <ac:spMk id="2" creationId="{00000000-0000-0000-0000-000000000000}"/>
          </ac:spMkLst>
        </pc:spChg>
      </pc:sldChg>
      <pc:sldChg chg="modSp">
        <pc:chgData name="Patten, Aaron" userId="5a7f0148-20fc-459e-824f-ae6bef3dd9cc" providerId="ADAL" clId="{5005BCA1-1816-420C-B93B-801488183E96}" dt="2018-06-01T12:30:17.054" v="701" actId="20577"/>
        <pc:sldMkLst>
          <pc:docMk/>
          <pc:sldMk cId="1998186921" sldId="262"/>
        </pc:sldMkLst>
        <pc:spChg chg="mod">
          <ac:chgData name="Patten, Aaron" userId="5a7f0148-20fc-459e-824f-ae6bef3dd9cc" providerId="ADAL" clId="{5005BCA1-1816-420C-B93B-801488183E96}" dt="2018-06-01T12:30:07.719" v="682" actId="20577"/>
          <ac:spMkLst>
            <pc:docMk/>
            <pc:sldMk cId="1998186921" sldId="262"/>
            <ac:spMk id="3" creationId="{00000000-0000-0000-0000-000000000000}"/>
          </ac:spMkLst>
        </pc:spChg>
        <pc:spChg chg="mod">
          <ac:chgData name="Patten, Aaron" userId="5a7f0148-20fc-459e-824f-ae6bef3dd9cc" providerId="ADAL" clId="{5005BCA1-1816-420C-B93B-801488183E96}" dt="2018-06-01T12:30:17.054" v="701" actId="20577"/>
          <ac:spMkLst>
            <pc:docMk/>
            <pc:sldMk cId="1998186921" sldId="262"/>
            <ac:spMk id="8" creationId="{00000000-0000-0000-0000-000000000000}"/>
          </ac:spMkLst>
        </pc:spChg>
      </pc:sldChg>
      <pc:sldChg chg="modSp">
        <pc:chgData name="Patten, Aaron" userId="5a7f0148-20fc-459e-824f-ae6bef3dd9cc" providerId="ADAL" clId="{5005BCA1-1816-420C-B93B-801488183E96}" dt="2018-06-01T12:31:09.220" v="743" actId="20577"/>
        <pc:sldMkLst>
          <pc:docMk/>
          <pc:sldMk cId="3483378564" sldId="267"/>
        </pc:sldMkLst>
        <pc:spChg chg="mod">
          <ac:chgData name="Patten, Aaron" userId="5a7f0148-20fc-459e-824f-ae6bef3dd9cc" providerId="ADAL" clId="{5005BCA1-1816-420C-B93B-801488183E96}" dt="2018-06-01T12:31:09.220" v="743" actId="20577"/>
          <ac:spMkLst>
            <pc:docMk/>
            <pc:sldMk cId="3483378564" sldId="267"/>
            <ac:spMk id="6" creationId="{1F76FB8B-7BB0-4236-A97E-28DBA29F7567}"/>
          </ac:spMkLst>
        </pc:spChg>
        <pc:spChg chg="mod">
          <ac:chgData name="Patten, Aaron" userId="5a7f0148-20fc-459e-824f-ae6bef3dd9cc" providerId="ADAL" clId="{5005BCA1-1816-420C-B93B-801488183E96}" dt="2018-06-01T12:30:31.191" v="711" actId="20577"/>
          <ac:spMkLst>
            <pc:docMk/>
            <pc:sldMk cId="3483378564" sldId="267"/>
            <ac:spMk id="7" creationId="{00000000-0000-0000-0000-000000000000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17:21.096" v="105" actId="14100"/>
        <pc:sldMkLst>
          <pc:docMk/>
          <pc:sldMk cId="3531356840" sldId="271"/>
        </pc:sldMkLst>
        <pc:spChg chg="del">
          <ac:chgData name="Patten, Aaron" userId="5a7f0148-20fc-459e-824f-ae6bef3dd9cc" providerId="ADAL" clId="{5005BCA1-1816-420C-B93B-801488183E96}" dt="2018-06-01T12:04:29.347" v="1" actId="14100"/>
          <ac:spMkLst>
            <pc:docMk/>
            <pc:sldMk cId="3531356840" sldId="271"/>
            <ac:spMk id="2" creationId="{139924A1-CEE1-41DC-B891-4B2C1FB3972A}"/>
          </ac:spMkLst>
        </pc:spChg>
        <pc:spChg chg="del">
          <ac:chgData name="Patten, Aaron" userId="5a7f0148-20fc-459e-824f-ae6bef3dd9cc" providerId="ADAL" clId="{5005BCA1-1816-420C-B93B-801488183E96}" dt="2018-06-01T12:04:29.347" v="1" actId="14100"/>
          <ac:spMkLst>
            <pc:docMk/>
            <pc:sldMk cId="3531356840" sldId="271"/>
            <ac:spMk id="3" creationId="{532C46B2-FF2E-4587-8012-3AFCC4AC42D2}"/>
          </ac:spMkLst>
        </pc:spChg>
        <pc:spChg chg="del">
          <ac:chgData name="Patten, Aaron" userId="5a7f0148-20fc-459e-824f-ae6bef3dd9cc" providerId="ADAL" clId="{5005BCA1-1816-420C-B93B-801488183E96}" dt="2018-06-01T12:04:29.347" v="1" actId="14100"/>
          <ac:spMkLst>
            <pc:docMk/>
            <pc:sldMk cId="3531356840" sldId="271"/>
            <ac:spMk id="4" creationId="{770C965D-2C15-4C22-B68C-174AB7D71055}"/>
          </ac:spMkLst>
        </pc:spChg>
        <pc:spChg chg="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5" creationId="{C6DA7F93-1A5E-43C0-827B-815C13991033}"/>
          </ac:spMkLst>
        </pc:spChg>
        <pc:spChg chg="add del mod">
          <ac:chgData name="Patten, Aaron" userId="5a7f0148-20fc-459e-824f-ae6bef3dd9cc" providerId="ADAL" clId="{5005BCA1-1816-420C-B93B-801488183E96}" dt="2018-06-01T12:04:42.181" v="2" actId="14100"/>
          <ac:spMkLst>
            <pc:docMk/>
            <pc:sldMk cId="3531356840" sldId="271"/>
            <ac:spMk id="6" creationId="{1EA15DC9-A582-4FF7-A3AE-9A7F41330869}"/>
          </ac:spMkLst>
        </pc:spChg>
        <pc:spChg chg="add del mod">
          <ac:chgData name="Patten, Aaron" userId="5a7f0148-20fc-459e-824f-ae6bef3dd9cc" providerId="ADAL" clId="{5005BCA1-1816-420C-B93B-801488183E96}" dt="2018-06-01T12:04:42.181" v="2" actId="14100"/>
          <ac:spMkLst>
            <pc:docMk/>
            <pc:sldMk cId="3531356840" sldId="271"/>
            <ac:spMk id="7" creationId="{95F17766-91EF-4C5C-B410-E2515F16130A}"/>
          </ac:spMkLst>
        </pc:spChg>
        <pc:spChg chg="add del mod">
          <ac:chgData name="Patten, Aaron" userId="5a7f0148-20fc-459e-824f-ae6bef3dd9cc" providerId="ADAL" clId="{5005BCA1-1816-420C-B93B-801488183E96}" dt="2018-06-01T12:04:42.181" v="2" actId="14100"/>
          <ac:spMkLst>
            <pc:docMk/>
            <pc:sldMk cId="3531356840" sldId="271"/>
            <ac:spMk id="8" creationId="{FE84E77F-D082-477F-8B42-559CB1814928}"/>
          </ac:spMkLst>
        </pc:spChg>
        <pc:spChg chg="add mod">
          <ac:chgData name="Patten, Aaron" userId="5a7f0148-20fc-459e-824f-ae6bef3dd9cc" providerId="ADAL" clId="{5005BCA1-1816-420C-B93B-801488183E96}" dt="2018-06-01T12:08:10.172" v="56" actId="1076"/>
          <ac:spMkLst>
            <pc:docMk/>
            <pc:sldMk cId="3531356840" sldId="271"/>
            <ac:spMk id="9" creationId="{8BEBA2E1-311B-4464-8CB4-F7D21136130A}"/>
          </ac:spMkLst>
        </pc:spChg>
        <pc:spChg chg="add del mod">
          <ac:chgData name="Patten, Aaron" userId="5a7f0148-20fc-459e-824f-ae6bef3dd9cc" providerId="ADAL" clId="{5005BCA1-1816-420C-B93B-801488183E96}" dt="2018-06-01T12:05:08.545" v="28" actId="478"/>
          <ac:spMkLst>
            <pc:docMk/>
            <pc:sldMk cId="3531356840" sldId="271"/>
            <ac:spMk id="10" creationId="{FCC1DCA1-7D3C-4C9B-A2D9-668FA1B91E3C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11" creationId="{35A2DC78-EE96-4FC2-810D-9DB88EDA522E}"/>
          </ac:spMkLst>
        </pc:spChg>
        <pc:spChg chg="add mod">
          <ac:chgData name="Patten, Aaron" userId="5a7f0148-20fc-459e-824f-ae6bef3dd9cc" providerId="ADAL" clId="{5005BCA1-1816-420C-B93B-801488183E96}" dt="2018-06-01T12:08:48.160" v="63" actId="1076"/>
          <ac:spMkLst>
            <pc:docMk/>
            <pc:sldMk cId="3531356840" sldId="271"/>
            <ac:spMk id="12" creationId="{3690AB13-A17A-4478-981A-CA27EBE9AEDA}"/>
          </ac:spMkLst>
        </pc:spChg>
        <pc:spChg chg="add mod">
          <ac:chgData name="Patten, Aaron" userId="5a7f0148-20fc-459e-824f-ae6bef3dd9cc" providerId="ADAL" clId="{5005BCA1-1816-420C-B93B-801488183E96}" dt="2018-06-01T12:08:36.642" v="60" actId="1076"/>
          <ac:spMkLst>
            <pc:docMk/>
            <pc:sldMk cId="3531356840" sldId="271"/>
            <ac:spMk id="13" creationId="{818A2C18-DF0F-49B2-9FD2-D75625ADA067}"/>
          </ac:spMkLst>
        </pc:spChg>
        <pc:spChg chg="add del mod">
          <ac:chgData name="Patten, Aaron" userId="5a7f0148-20fc-459e-824f-ae6bef3dd9cc" providerId="ADAL" clId="{5005BCA1-1816-420C-B93B-801488183E96}" dt="2018-06-01T12:14:02.204" v="93" actId="478"/>
          <ac:spMkLst>
            <pc:docMk/>
            <pc:sldMk cId="3531356840" sldId="271"/>
            <ac:spMk id="19" creationId="{3D6F3DFE-241E-4BF9-A887-16B207531939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23" creationId="{86AD189E-64CA-4930-AE0D-DB85B9B80B1E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24" creationId="{8F6FF4E9-DBA7-494A-8025-4A31385B14BF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25" creationId="{BD41A863-DD8D-486E-AA5B-E2A6805DDC7C}"/>
          </ac:spMkLst>
        </pc:spChg>
        <pc:spChg chg="add mod">
          <ac:chgData name="Patten, Aaron" userId="5a7f0148-20fc-459e-824f-ae6bef3dd9cc" providerId="ADAL" clId="{5005BCA1-1816-420C-B93B-801488183E96}" dt="2018-06-01T12:07:56.750" v="54" actId="1076"/>
          <ac:spMkLst>
            <pc:docMk/>
            <pc:sldMk cId="3531356840" sldId="271"/>
            <ac:spMk id="26" creationId="{0A79D083-A800-4C31-8692-8A5863A7EA31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28" creationId="{F6B97094-AFA9-4B6D-AD34-C569B9C75B24}"/>
          </ac:spMkLst>
        </pc:spChg>
        <pc:spChg chg="add del mod">
          <ac:chgData name="Patten, Aaron" userId="5a7f0148-20fc-459e-824f-ae6bef3dd9cc" providerId="ADAL" clId="{5005BCA1-1816-420C-B93B-801488183E96}" dt="2018-06-01T12:09:38.392" v="68" actId="478"/>
          <ac:spMkLst>
            <pc:docMk/>
            <pc:sldMk cId="3531356840" sldId="271"/>
            <ac:spMk id="29" creationId="{8106D63D-8C55-4AA2-AD56-7629AE395215}"/>
          </ac:spMkLst>
        </pc:spChg>
        <pc:spChg chg="add 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30" creationId="{EAD01DE9-91EB-4827-86AD-6EA7016E425D}"/>
          </ac:spMkLst>
        </pc:spChg>
        <pc:spChg chg="add mod">
          <ac:chgData name="Patten, Aaron" userId="5a7f0148-20fc-459e-824f-ae6bef3dd9cc" providerId="ADAL" clId="{5005BCA1-1816-420C-B93B-801488183E96}" dt="2018-06-01T12:07:39.750" v="52" actId="1076"/>
          <ac:spMkLst>
            <pc:docMk/>
            <pc:sldMk cId="3531356840" sldId="271"/>
            <ac:spMk id="35" creationId="{6B322417-5BAA-436C-8B2D-A9627039338F}"/>
          </ac:spMkLst>
        </pc:spChg>
        <pc:spChg chg="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37" creationId="{406D367A-7912-466D-AB71-BD6AF9CC86A6}"/>
          </ac:spMkLst>
        </pc:spChg>
        <pc:spChg chg="mod">
          <ac:chgData name="Patten, Aaron" userId="5a7f0148-20fc-459e-824f-ae6bef3dd9cc" providerId="ADAL" clId="{5005BCA1-1816-420C-B93B-801488183E96}" dt="2018-06-01T12:07:29.798" v="51" actId="404"/>
          <ac:spMkLst>
            <pc:docMk/>
            <pc:sldMk cId="3531356840" sldId="271"/>
            <ac:spMk id="38" creationId="{6697070C-F4DB-4D2C-A3A0-605DB3956D7F}"/>
          </ac:spMkLst>
        </pc:spChg>
        <pc:spChg chg="add mod">
          <ac:chgData name="Patten, Aaron" userId="5a7f0148-20fc-459e-824f-ae6bef3dd9cc" providerId="ADAL" clId="{5005BCA1-1816-420C-B93B-801488183E96}" dt="2018-06-01T12:14:14.989" v="101" actId="1037"/>
          <ac:spMkLst>
            <pc:docMk/>
            <pc:sldMk cId="3531356840" sldId="271"/>
            <ac:spMk id="43" creationId="{7410328D-8BDD-47A0-ACB8-06742F5DF5A1}"/>
          </ac:spMkLst>
        </pc:spChg>
        <pc:grpChg chg="add mod">
          <ac:chgData name="Patten, Aaron" userId="5a7f0148-20fc-459e-824f-ae6bef3dd9cc" providerId="ADAL" clId="{5005BCA1-1816-420C-B93B-801488183E96}" dt="2018-06-01T12:08:15.107" v="58" actId="1036"/>
          <ac:grpSpMkLst>
            <pc:docMk/>
            <pc:sldMk cId="3531356840" sldId="271"/>
            <ac:grpSpMk id="36" creationId="{FA67125B-91CC-4792-9E6E-779638739437}"/>
          </ac:grpSpMkLst>
        </pc:grpChg>
        <pc:picChg chg="add mod">
          <ac:chgData name="Patten, Aaron" userId="5a7f0148-20fc-459e-824f-ae6bef3dd9cc" providerId="ADAL" clId="{5005BCA1-1816-420C-B93B-801488183E96}" dt="2018-06-01T12:17:21.096" v="105" actId="14100"/>
          <ac:picMkLst>
            <pc:docMk/>
            <pc:sldMk cId="3531356840" sldId="271"/>
            <ac:picMk id="14" creationId="{BC3DB103-3F5C-4486-9AB8-517ADEDCCB7E}"/>
          </ac:picMkLst>
        </pc:picChg>
        <pc:picChg chg="add mod">
          <ac:chgData name="Patten, Aaron" userId="5a7f0148-20fc-459e-824f-ae6bef3dd9cc" providerId="ADAL" clId="{5005BCA1-1816-420C-B93B-801488183E96}" dt="2018-06-01T12:06:41.689" v="44" actId="1036"/>
          <ac:picMkLst>
            <pc:docMk/>
            <pc:sldMk cId="3531356840" sldId="271"/>
            <ac:picMk id="15" creationId="{AAB1CD00-D410-4516-9C17-2C8498BA8C81}"/>
          </ac:picMkLst>
        </pc:picChg>
        <pc:picChg chg="add mod">
          <ac:chgData name="Patten, Aaron" userId="5a7f0148-20fc-459e-824f-ae6bef3dd9cc" providerId="ADAL" clId="{5005BCA1-1816-420C-B93B-801488183E96}" dt="2018-06-01T12:06:56.712" v="47" actId="1036"/>
          <ac:picMkLst>
            <pc:docMk/>
            <pc:sldMk cId="3531356840" sldId="271"/>
            <ac:picMk id="16" creationId="{10EE020F-9F21-43D5-9BD6-10FA4F634BF9}"/>
          </ac:picMkLst>
        </pc:picChg>
        <pc:picChg chg="add mod">
          <ac:chgData name="Patten, Aaron" userId="5a7f0148-20fc-459e-824f-ae6bef3dd9cc" providerId="ADAL" clId="{5005BCA1-1816-420C-B93B-801488183E96}" dt="2018-06-01T12:05:22.480" v="30" actId="207"/>
          <ac:picMkLst>
            <pc:docMk/>
            <pc:sldMk cId="3531356840" sldId="271"/>
            <ac:picMk id="17" creationId="{C765CD69-5C75-4FDE-9B2D-7DDB5476D81D}"/>
          </ac:picMkLst>
        </pc:picChg>
        <pc:picChg chg="add del mod">
          <ac:chgData name="Patten, Aaron" userId="5a7f0148-20fc-459e-824f-ae6bef3dd9cc" providerId="ADAL" clId="{5005BCA1-1816-420C-B93B-801488183E96}" dt="2018-06-01T12:09:26.060" v="64" actId="478"/>
          <ac:picMkLst>
            <pc:docMk/>
            <pc:sldMk cId="3531356840" sldId="271"/>
            <ac:picMk id="27" creationId="{C57247A8-FDF3-4E3A-A37F-498B650913AE}"/>
          </ac:picMkLst>
        </pc:picChg>
        <pc:picChg chg="add mod">
          <ac:chgData name="Patten, Aaron" userId="5a7f0148-20fc-459e-824f-ae6bef3dd9cc" providerId="ADAL" clId="{5005BCA1-1816-420C-B93B-801488183E96}" dt="2018-06-01T12:06:56.712" v="47" actId="1036"/>
          <ac:picMkLst>
            <pc:docMk/>
            <pc:sldMk cId="3531356840" sldId="271"/>
            <ac:picMk id="40" creationId="{D7A13417-0477-4BD9-AA95-54D637DC0E26}"/>
          </ac:picMkLst>
        </pc:picChg>
        <pc:picChg chg="add mod modCrop">
          <ac:chgData name="Patten, Aaron" userId="5a7f0148-20fc-459e-824f-ae6bef3dd9cc" providerId="ADAL" clId="{5005BCA1-1816-420C-B93B-801488183E96}" dt="2018-06-01T12:12:38.549" v="83" actId="1076"/>
          <ac:picMkLst>
            <pc:docMk/>
            <pc:sldMk cId="3531356840" sldId="271"/>
            <ac:picMk id="41" creationId="{A4B2B3EE-9898-4B1E-BC75-F6840F485D68}"/>
          </ac:picMkLst>
        </pc:picChg>
        <pc:picChg chg="add mod modCrop">
          <ac:chgData name="Patten, Aaron" userId="5a7f0148-20fc-459e-824f-ae6bef3dd9cc" providerId="ADAL" clId="{5005BCA1-1816-420C-B93B-801488183E96}" dt="2018-06-01T12:10:46.700" v="74" actId="1076"/>
          <ac:picMkLst>
            <pc:docMk/>
            <pc:sldMk cId="3531356840" sldId="271"/>
            <ac:picMk id="1026" creationId="{F10474BA-F030-4358-B64C-FD708896BC76}"/>
          </ac:picMkLst>
        </pc:picChg>
        <pc:picChg chg="add mod">
          <ac:chgData name="Patten, Aaron" userId="5a7f0148-20fc-459e-824f-ae6bef3dd9cc" providerId="ADAL" clId="{5005BCA1-1816-420C-B93B-801488183E96}" dt="2018-06-01T12:14:14.989" v="101" actId="1037"/>
          <ac:picMkLst>
            <pc:docMk/>
            <pc:sldMk cId="3531356840" sldId="271"/>
            <ac:picMk id="1028" creationId="{19D19AF0-9688-4EB2-BB8F-512689F38EBB}"/>
          </ac:picMkLst>
        </pc:picChg>
        <pc:cxnChg chg="add mod">
          <ac:chgData name="Patten, Aaron" userId="5a7f0148-20fc-459e-824f-ae6bef3dd9cc" providerId="ADAL" clId="{5005BCA1-1816-420C-B93B-801488183E96}" dt="2018-06-01T12:08:15.107" v="58" actId="1036"/>
          <ac:cxnSpMkLst>
            <pc:docMk/>
            <pc:sldMk cId="3531356840" sldId="271"/>
            <ac:cxnSpMk id="18" creationId="{9737BDA7-71A2-43EA-BDA3-7A3736A89F5C}"/>
          </ac:cxnSpMkLst>
        </pc:cxnChg>
        <pc:cxnChg chg="add mod">
          <ac:chgData name="Patten, Aaron" userId="5a7f0148-20fc-459e-824f-ae6bef3dd9cc" providerId="ADAL" clId="{5005BCA1-1816-420C-B93B-801488183E96}" dt="2018-06-01T12:17:21.096" v="105" actId="14100"/>
          <ac:cxnSpMkLst>
            <pc:docMk/>
            <pc:sldMk cId="3531356840" sldId="271"/>
            <ac:cxnSpMk id="20" creationId="{C77DD469-9BAB-4F7E-A660-2D62D6C13373}"/>
          </ac:cxnSpMkLst>
        </pc:cxnChg>
        <pc:cxnChg chg="add mod">
          <ac:chgData name="Patten, Aaron" userId="5a7f0148-20fc-459e-824f-ae6bef3dd9cc" providerId="ADAL" clId="{5005BCA1-1816-420C-B93B-801488183E96}" dt="2018-06-01T12:06:41.689" v="44" actId="1036"/>
          <ac:cxnSpMkLst>
            <pc:docMk/>
            <pc:sldMk cId="3531356840" sldId="271"/>
            <ac:cxnSpMk id="21" creationId="{2C52539E-CAC7-4FEB-8B90-D98EC82B005F}"/>
          </ac:cxnSpMkLst>
        </pc:cxnChg>
        <pc:cxnChg chg="add mod">
          <ac:chgData name="Patten, Aaron" userId="5a7f0148-20fc-459e-824f-ae6bef3dd9cc" providerId="ADAL" clId="{5005BCA1-1816-420C-B93B-801488183E96}" dt="2018-06-01T12:07:50.985" v="53" actId="14100"/>
          <ac:cxnSpMkLst>
            <pc:docMk/>
            <pc:sldMk cId="3531356840" sldId="271"/>
            <ac:cxnSpMk id="22" creationId="{D3B1E7A7-889C-45A7-8D8A-956B9BB0016D}"/>
          </ac:cxnSpMkLst>
        </pc:cxnChg>
        <pc:cxnChg chg="add mod">
          <ac:chgData name="Patten, Aaron" userId="5a7f0148-20fc-459e-824f-ae6bef3dd9cc" providerId="ADAL" clId="{5005BCA1-1816-420C-B93B-801488183E96}" dt="2018-06-01T12:06:41.689" v="44" actId="1036"/>
          <ac:cxnSpMkLst>
            <pc:docMk/>
            <pc:sldMk cId="3531356840" sldId="271"/>
            <ac:cxnSpMk id="31" creationId="{EC0BA181-8391-4E92-B5B3-F39F8AA31E0F}"/>
          </ac:cxnSpMkLst>
        </pc:cxnChg>
        <pc:cxnChg chg="add mod">
          <ac:chgData name="Patten, Aaron" userId="5a7f0148-20fc-459e-824f-ae6bef3dd9cc" providerId="ADAL" clId="{5005BCA1-1816-420C-B93B-801488183E96}" dt="2018-06-01T12:08:15.107" v="58" actId="1036"/>
          <ac:cxnSpMkLst>
            <pc:docMk/>
            <pc:sldMk cId="3531356840" sldId="271"/>
            <ac:cxnSpMk id="32" creationId="{1D505442-3641-4AEC-8277-394F726579C7}"/>
          </ac:cxnSpMkLst>
        </pc:cxnChg>
        <pc:cxnChg chg="add mod">
          <ac:chgData name="Patten, Aaron" userId="5a7f0148-20fc-459e-824f-ae6bef3dd9cc" providerId="ADAL" clId="{5005BCA1-1816-420C-B93B-801488183E96}" dt="2018-06-01T12:06:41.689" v="44" actId="1036"/>
          <ac:cxnSpMkLst>
            <pc:docMk/>
            <pc:sldMk cId="3531356840" sldId="271"/>
            <ac:cxnSpMk id="33" creationId="{CF8F9A34-8EC0-4F83-98D8-7F16358CF2A0}"/>
          </ac:cxnSpMkLst>
        </pc:cxnChg>
        <pc:cxnChg chg="add mod">
          <ac:chgData name="Patten, Aaron" userId="5a7f0148-20fc-459e-824f-ae6bef3dd9cc" providerId="ADAL" clId="{5005BCA1-1816-420C-B93B-801488183E96}" dt="2018-06-01T12:06:41.689" v="44" actId="1036"/>
          <ac:cxnSpMkLst>
            <pc:docMk/>
            <pc:sldMk cId="3531356840" sldId="271"/>
            <ac:cxnSpMk id="34" creationId="{10C05E70-104C-4880-AB4F-7632D0B6A9AE}"/>
          </ac:cxnSpMkLst>
        </pc:cxnChg>
        <pc:cxnChg chg="add mod">
          <ac:chgData name="Patten, Aaron" userId="5a7f0148-20fc-459e-824f-ae6bef3dd9cc" providerId="ADAL" clId="{5005BCA1-1816-420C-B93B-801488183E96}" dt="2018-06-01T12:14:14.989" v="101" actId="1037"/>
          <ac:cxnSpMkLst>
            <pc:docMk/>
            <pc:sldMk cId="3531356840" sldId="271"/>
            <ac:cxnSpMk id="42" creationId="{C537ACC9-3C3E-4EED-A80A-09A611C798A4}"/>
          </ac:cxnSpMkLst>
        </pc:cxnChg>
        <pc:cxnChg chg="add mod">
          <ac:chgData name="Patten, Aaron" userId="5a7f0148-20fc-459e-824f-ae6bef3dd9cc" providerId="ADAL" clId="{5005BCA1-1816-420C-B93B-801488183E96}" dt="2018-06-01T12:17:21.096" v="105" actId="14100"/>
          <ac:cxnSpMkLst>
            <pc:docMk/>
            <pc:sldMk cId="3531356840" sldId="271"/>
            <ac:cxnSpMk id="51" creationId="{BF3FC0A8-353F-4BC5-817B-B0F10A192E81}"/>
          </ac:cxnSpMkLst>
        </pc:cxnChg>
      </pc:sldChg>
      <pc:sldChg chg="modSp add">
        <pc:chgData name="Patten, Aaron" userId="5a7f0148-20fc-459e-824f-ae6bef3dd9cc" providerId="ADAL" clId="{5005BCA1-1816-420C-B93B-801488183E96}" dt="2018-06-01T12:28:43.040" v="630" actId="20577"/>
        <pc:sldMkLst>
          <pc:docMk/>
          <pc:sldMk cId="3321592178" sldId="272"/>
        </pc:sldMkLst>
        <pc:spChg chg="mod">
          <ac:chgData name="Patten, Aaron" userId="5a7f0148-20fc-459e-824f-ae6bef3dd9cc" providerId="ADAL" clId="{5005BCA1-1816-420C-B93B-801488183E96}" dt="2018-06-01T12:19:25.846" v="156" actId="20577"/>
          <ac:spMkLst>
            <pc:docMk/>
            <pc:sldMk cId="3321592178" sldId="272"/>
            <ac:spMk id="2" creationId="{D1E04678-B0DC-4E50-B16E-2CBF95993ED5}"/>
          </ac:spMkLst>
        </pc:spChg>
        <pc:spChg chg="mod">
          <ac:chgData name="Patten, Aaron" userId="5a7f0148-20fc-459e-824f-ae6bef3dd9cc" providerId="ADAL" clId="{5005BCA1-1816-420C-B93B-801488183E96}" dt="2018-06-01T12:28:43.040" v="630" actId="20577"/>
          <ac:spMkLst>
            <pc:docMk/>
            <pc:sldMk cId="3321592178" sldId="272"/>
            <ac:spMk id="3" creationId="{0531AA53-5E3B-4689-9367-8717E9C2D5B5}"/>
          </ac:spMkLst>
        </pc:spChg>
        <pc:spChg chg="mod">
          <ac:chgData name="Patten, Aaron" userId="5a7f0148-20fc-459e-824f-ae6bef3dd9cc" providerId="ADAL" clId="{5005BCA1-1816-420C-B93B-801488183E96}" dt="2018-06-01T12:19:30.183" v="167" actId="20577"/>
          <ac:spMkLst>
            <pc:docMk/>
            <pc:sldMk cId="3321592178" sldId="272"/>
            <ac:spMk id="4" creationId="{0B18FF99-03BE-40B8-A83F-F8BA49469A03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32:45.539" v="798" actId="15"/>
        <pc:sldMkLst>
          <pc:docMk/>
          <pc:sldMk cId="3230122103" sldId="273"/>
        </pc:sldMkLst>
        <pc:spChg chg="del">
          <ac:chgData name="Patten, Aaron" userId="5a7f0148-20fc-459e-824f-ae6bef3dd9cc" providerId="ADAL" clId="{5005BCA1-1816-420C-B93B-801488183E96}" dt="2018-06-01T12:24:04.856" v="448" actId="15"/>
          <ac:spMkLst>
            <pc:docMk/>
            <pc:sldMk cId="3230122103" sldId="273"/>
            <ac:spMk id="2" creationId="{0B060FAC-3E77-4EEB-A162-70E5DDBD3F59}"/>
          </ac:spMkLst>
        </pc:spChg>
        <pc:spChg chg="del">
          <ac:chgData name="Patten, Aaron" userId="5a7f0148-20fc-459e-824f-ae6bef3dd9cc" providerId="ADAL" clId="{5005BCA1-1816-420C-B93B-801488183E96}" dt="2018-06-01T12:24:04.856" v="448" actId="15"/>
          <ac:spMkLst>
            <pc:docMk/>
            <pc:sldMk cId="3230122103" sldId="273"/>
            <ac:spMk id="3" creationId="{84802907-AA1F-4F81-9A90-DC571479D908}"/>
          </ac:spMkLst>
        </pc:spChg>
        <pc:spChg chg="add mod">
          <ac:chgData name="Patten, Aaron" userId="5a7f0148-20fc-459e-824f-ae6bef3dd9cc" providerId="ADAL" clId="{5005BCA1-1816-420C-B93B-801488183E96}" dt="2018-06-01T12:32:09.635" v="759" actId="20577"/>
          <ac:spMkLst>
            <pc:docMk/>
            <pc:sldMk cId="3230122103" sldId="273"/>
            <ac:spMk id="5" creationId="{02337B33-AA93-4CA6-853B-79A2AEB24457}"/>
          </ac:spMkLst>
        </pc:spChg>
        <pc:spChg chg="add mod">
          <ac:chgData name="Patten, Aaron" userId="5a7f0148-20fc-459e-824f-ae6bef3dd9cc" providerId="ADAL" clId="{5005BCA1-1816-420C-B93B-801488183E96}" dt="2018-06-01T12:32:17.619" v="779" actId="20577"/>
          <ac:spMkLst>
            <pc:docMk/>
            <pc:sldMk cId="3230122103" sldId="273"/>
            <ac:spMk id="6" creationId="{B3921B05-20B6-467E-BF79-0C98A36835A5}"/>
          </ac:spMkLst>
        </pc:spChg>
        <pc:spChg chg="add del mod">
          <ac:chgData name="Patten, Aaron" userId="5a7f0148-20fc-459e-824f-ae6bef3dd9cc" providerId="ADAL" clId="{5005BCA1-1816-420C-B93B-801488183E96}" dt="2018-06-01T12:26:02.173" v="497" actId="15"/>
          <ac:spMkLst>
            <pc:docMk/>
            <pc:sldMk cId="3230122103" sldId="273"/>
            <ac:spMk id="7" creationId="{8CCE1FFB-D81D-467E-8F87-78ADC07FB1A7}"/>
          </ac:spMkLst>
        </pc:spChg>
        <pc:spChg chg="add mod">
          <ac:chgData name="Patten, Aaron" userId="5a7f0148-20fc-459e-824f-ae6bef3dd9cc" providerId="ADAL" clId="{5005BCA1-1816-420C-B93B-801488183E96}" dt="2018-06-01T12:32:45.539" v="798" actId="15"/>
          <ac:spMkLst>
            <pc:docMk/>
            <pc:sldMk cId="3230122103" sldId="273"/>
            <ac:spMk id="8" creationId="{5687518D-9D62-4DEE-88EB-7FBF59C614D5}"/>
          </ac:spMkLst>
        </pc:spChg>
        <pc:picChg chg="add mod">
          <ac:chgData name="Patten, Aaron" userId="5a7f0148-20fc-459e-824f-ae6bef3dd9cc" providerId="ADAL" clId="{5005BCA1-1816-420C-B93B-801488183E96}" dt="2018-06-01T12:26:02.173" v="497" actId="15"/>
          <ac:picMkLst>
            <pc:docMk/>
            <pc:sldMk cId="3230122103" sldId="273"/>
            <ac:picMk id="9" creationId="{76090EB9-C4A5-40F1-9063-895ED574D8B3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29:39.228" v="667" actId="20577"/>
        <pc:sldMkLst>
          <pc:docMk/>
          <pc:sldMk cId="890746203" sldId="274"/>
        </pc:sldMkLst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2" creationId="{9F6C064F-DF77-49A4-A4F0-7CC569F44371}"/>
          </ac:spMkLst>
        </pc:spChg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3" creationId="{91C18348-90E5-401A-98BF-3B5871AEE2D7}"/>
          </ac:spMkLst>
        </pc:spChg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5" creationId="{CB525FBC-DD3F-4E4C-B951-D8F57ECFA8D7}"/>
          </ac:spMkLst>
        </pc:spChg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6" creationId="{E33D0E3F-43B2-4115-B419-736DBB8A2744}"/>
          </ac:spMkLst>
        </pc:spChg>
        <pc:spChg chg="del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7" creationId="{4A1A314F-69CD-4101-8D1D-7B13419AB87A}"/>
          </ac:spMkLst>
        </pc:spChg>
        <pc:spChg chg="add mod">
          <ac:chgData name="Patten, Aaron" userId="5a7f0148-20fc-459e-824f-ae6bef3dd9cc" providerId="ADAL" clId="{5005BCA1-1816-420C-B93B-801488183E96}" dt="2018-06-01T12:27:34.592" v="547" actId="20577"/>
          <ac:spMkLst>
            <pc:docMk/>
            <pc:sldMk cId="890746203" sldId="274"/>
            <ac:spMk id="8" creationId="{5DAEFF2D-E3E6-44C0-A3CB-96F7DA1BF1B6}"/>
          </ac:spMkLst>
        </pc:spChg>
        <pc:spChg chg="add mod">
          <ac:chgData name="Patten, Aaron" userId="5a7f0148-20fc-459e-824f-ae6bef3dd9cc" providerId="ADAL" clId="{5005BCA1-1816-420C-B93B-801488183E96}" dt="2018-06-01T12:27:21.004" v="529" actId="20577"/>
          <ac:spMkLst>
            <pc:docMk/>
            <pc:sldMk cId="890746203" sldId="274"/>
            <ac:spMk id="9" creationId="{7219B6FA-2932-4CCC-98F0-8760C914DED4}"/>
          </ac:spMkLst>
        </pc:spChg>
        <pc:spChg chg="add mod">
          <ac:chgData name="Patten, Aaron" userId="5a7f0148-20fc-459e-824f-ae6bef3dd9cc" providerId="ADAL" clId="{5005BCA1-1816-420C-B93B-801488183E96}" dt="2018-06-01T12:29:39.228" v="667" actId="20577"/>
          <ac:spMkLst>
            <pc:docMk/>
            <pc:sldMk cId="890746203" sldId="274"/>
            <ac:spMk id="10" creationId="{A860D03F-6CD3-4FD0-9732-06CCD924E7C1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29:30.871" v="656" actId="20577"/>
        <pc:sldMkLst>
          <pc:docMk/>
          <pc:sldMk cId="3472518802" sldId="275"/>
        </pc:sldMkLst>
        <pc:spChg chg="del">
          <ac:chgData name="Patten, Aaron" userId="5a7f0148-20fc-459e-824f-ae6bef3dd9cc" providerId="ADAL" clId="{5005BCA1-1816-420C-B93B-801488183E96}" dt="2018-06-01T12:29:21.942" v="632" actId="20577"/>
          <ac:spMkLst>
            <pc:docMk/>
            <pc:sldMk cId="3472518802" sldId="275"/>
            <ac:spMk id="2" creationId="{80BAF867-B478-4654-B0FB-DC3A580D91DA}"/>
          </ac:spMkLst>
        </pc:spChg>
        <pc:spChg chg="del">
          <ac:chgData name="Patten, Aaron" userId="5a7f0148-20fc-459e-824f-ae6bef3dd9cc" providerId="ADAL" clId="{5005BCA1-1816-420C-B93B-801488183E96}" dt="2018-06-01T12:29:21.942" v="632" actId="20577"/>
          <ac:spMkLst>
            <pc:docMk/>
            <pc:sldMk cId="3472518802" sldId="275"/>
            <ac:spMk id="3" creationId="{45FE6995-CF9C-41BC-863A-AC9218E5A364}"/>
          </ac:spMkLst>
        </pc:spChg>
        <pc:spChg chg="add mod">
          <ac:chgData name="Patten, Aaron" userId="5a7f0148-20fc-459e-824f-ae6bef3dd9cc" providerId="ADAL" clId="{5005BCA1-1816-420C-B93B-801488183E96}" dt="2018-06-01T12:29:27.434" v="644" actId="20577"/>
          <ac:spMkLst>
            <pc:docMk/>
            <pc:sldMk cId="3472518802" sldId="275"/>
            <ac:spMk id="5" creationId="{D2735A3B-E51E-4131-A809-81FE72AFF931}"/>
          </ac:spMkLst>
        </pc:spChg>
        <pc:spChg chg="add mod">
          <ac:chgData name="Patten, Aaron" userId="5a7f0148-20fc-459e-824f-ae6bef3dd9cc" providerId="ADAL" clId="{5005BCA1-1816-420C-B93B-801488183E96}" dt="2018-06-01T12:29:30.871" v="656" actId="20577"/>
          <ac:spMkLst>
            <pc:docMk/>
            <pc:sldMk cId="3472518802" sldId="275"/>
            <ac:spMk id="6" creationId="{F47174F0-3516-407E-BDF8-B93D5BCB97FA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39:17.073" v="1179" actId="20577"/>
        <pc:sldMkLst>
          <pc:docMk/>
          <pc:sldMk cId="1559943609" sldId="276"/>
        </pc:sldMkLst>
        <pc:spChg chg="mod">
          <ac:chgData name="Patten, Aaron" userId="5a7f0148-20fc-459e-824f-ae6bef3dd9cc" providerId="ADAL" clId="{5005BCA1-1816-420C-B93B-801488183E96}" dt="2018-06-01T12:39:17.073" v="1179" actId="20577"/>
          <ac:spMkLst>
            <pc:docMk/>
            <pc:sldMk cId="1559943609" sldId="276"/>
            <ac:spMk id="2" creationId="{FAA44628-58F9-41EC-9499-C71AFF95736C}"/>
          </ac:spMkLst>
        </pc:spChg>
        <pc:spChg chg="mod">
          <ac:chgData name="Patten, Aaron" userId="5a7f0148-20fc-459e-824f-ae6bef3dd9cc" providerId="ADAL" clId="{5005BCA1-1816-420C-B93B-801488183E96}" dt="2018-06-01T12:32:56.819" v="810" actId="20577"/>
          <ac:spMkLst>
            <pc:docMk/>
            <pc:sldMk cId="1559943609" sldId="276"/>
            <ac:spMk id="3" creationId="{D67FEF66-60A6-4210-A351-B3741D9AC875}"/>
          </ac:spMkLst>
        </pc:spChg>
        <pc:spChg chg="del">
          <ac:chgData name="Patten, Aaron" userId="5a7f0148-20fc-459e-824f-ae6bef3dd9cc" providerId="ADAL" clId="{5005BCA1-1816-420C-B93B-801488183E96}" dt="2018-06-01T12:37:31.068" v="1061" actId="20577"/>
          <ac:spMkLst>
            <pc:docMk/>
            <pc:sldMk cId="1559943609" sldId="276"/>
            <ac:spMk id="4" creationId="{2BDFA760-3EA5-491F-94B5-C2741F3A6480}"/>
          </ac:spMkLst>
        </pc:spChg>
        <pc:spChg chg="mod">
          <ac:chgData name="Patten, Aaron" userId="5a7f0148-20fc-459e-824f-ae6bef3dd9cc" providerId="ADAL" clId="{5005BCA1-1816-420C-B93B-801488183E96}" dt="2018-06-01T12:33:32.273" v="844" actId="20577"/>
          <ac:spMkLst>
            <pc:docMk/>
            <pc:sldMk cId="1559943609" sldId="276"/>
            <ac:spMk id="5" creationId="{4FB5D201-7192-42C6-9F5B-0A8561A0D343}"/>
          </ac:spMkLst>
        </pc:spChg>
        <pc:spChg chg="add mod">
          <ac:chgData name="Patten, Aaron" userId="5a7f0148-20fc-459e-824f-ae6bef3dd9cc" providerId="ADAL" clId="{5005BCA1-1816-420C-B93B-801488183E96}" dt="2018-06-01T12:38:21.718" v="1098" actId="5793"/>
          <ac:spMkLst>
            <pc:docMk/>
            <pc:sldMk cId="1559943609" sldId="276"/>
            <ac:spMk id="7" creationId="{B5AB5BE2-8836-4E46-8363-51D7BF6DEF87}"/>
          </ac:spMkLst>
        </pc:spChg>
      </pc:sldChg>
      <pc:sldChg chg="addSp delSp modSp add">
        <pc:chgData name="Patten, Aaron" userId="5a7f0148-20fc-459e-824f-ae6bef3dd9cc" providerId="ADAL" clId="{5005BCA1-1816-420C-B93B-801488183E96}" dt="2018-06-01T12:43:07.353" v="1304" actId="14100"/>
        <pc:sldMkLst>
          <pc:docMk/>
          <pc:sldMk cId="2458477012" sldId="277"/>
        </pc:sldMkLst>
        <pc:spChg chg="mod">
          <ac:chgData name="Patten, Aaron" userId="5a7f0148-20fc-459e-824f-ae6bef3dd9cc" providerId="ADAL" clId="{5005BCA1-1816-420C-B93B-801488183E96}" dt="2018-06-01T12:42:33.658" v="1301" actId="20577"/>
          <ac:spMkLst>
            <pc:docMk/>
            <pc:sldMk cId="2458477012" sldId="277"/>
            <ac:spMk id="2" creationId="{FAA44628-58F9-41EC-9499-C71AFF95736C}"/>
          </ac:spMkLst>
        </pc:spChg>
        <pc:spChg chg="del">
          <ac:chgData name="Patten, Aaron" userId="5a7f0148-20fc-459e-824f-ae6bef3dd9cc" providerId="ADAL" clId="{5005BCA1-1816-420C-B93B-801488183E96}" dt="2018-06-01T12:42:41.404" v="1302" actId="14100"/>
          <ac:spMkLst>
            <pc:docMk/>
            <pc:sldMk cId="2458477012" sldId="277"/>
            <ac:spMk id="4" creationId="{2BDFA760-3EA5-491F-94B5-C2741F3A6480}"/>
          </ac:spMkLst>
        </pc:spChg>
        <pc:picChg chg="add mod">
          <ac:chgData name="Patten, Aaron" userId="5a7f0148-20fc-459e-824f-ae6bef3dd9cc" providerId="ADAL" clId="{5005BCA1-1816-420C-B93B-801488183E96}" dt="2018-06-01T12:43:07.353" v="1304" actId="14100"/>
          <ac:picMkLst>
            <pc:docMk/>
            <pc:sldMk cId="2458477012" sldId="277"/>
            <ac:picMk id="7" creationId="{8FE2D1EB-8655-4D03-A18D-161E6654DAE9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44:46.751" v="1349" actId="404"/>
        <pc:sldMkLst>
          <pc:docMk/>
          <pc:sldMk cId="1026632577" sldId="278"/>
        </pc:sldMkLst>
        <pc:spChg chg="del">
          <ac:chgData name="Patten, Aaron" userId="5a7f0148-20fc-459e-824f-ae6bef3dd9cc" providerId="ADAL" clId="{5005BCA1-1816-420C-B93B-801488183E96}" dt="2018-06-01T12:44:02.679" v="1348" actId="404"/>
          <ac:spMkLst>
            <pc:docMk/>
            <pc:sldMk cId="1026632577" sldId="278"/>
            <ac:spMk id="2" creationId="{E129DBEC-B6B4-4B1B-A193-D71052E84E11}"/>
          </ac:spMkLst>
        </pc:spChg>
        <pc:spChg chg="mod">
          <ac:chgData name="Patten, Aaron" userId="5a7f0148-20fc-459e-824f-ae6bef3dd9cc" providerId="ADAL" clId="{5005BCA1-1816-420C-B93B-801488183E96}" dt="2018-06-01T12:43:47.765" v="1317" actId="20577"/>
          <ac:spMkLst>
            <pc:docMk/>
            <pc:sldMk cId="1026632577" sldId="278"/>
            <ac:spMk id="3" creationId="{3BF27881-56A2-4A71-B0B1-529BDD6A4C93}"/>
          </ac:spMkLst>
        </pc:spChg>
        <pc:spChg chg="del">
          <ac:chgData name="Patten, Aaron" userId="5a7f0148-20fc-459e-824f-ae6bef3dd9cc" providerId="ADAL" clId="{5005BCA1-1816-420C-B93B-801488183E96}" dt="2018-06-01T12:44:02.679" v="1348" actId="404"/>
          <ac:spMkLst>
            <pc:docMk/>
            <pc:sldMk cId="1026632577" sldId="278"/>
            <ac:spMk id="4" creationId="{8FB883E9-027F-409A-B83E-E5144889C23A}"/>
          </ac:spMkLst>
        </pc:spChg>
        <pc:spChg chg="mod">
          <ac:chgData name="Patten, Aaron" userId="5a7f0148-20fc-459e-824f-ae6bef3dd9cc" providerId="ADAL" clId="{5005BCA1-1816-420C-B93B-801488183E96}" dt="2018-06-01T12:43:57.455" v="1347" actId="20577"/>
          <ac:spMkLst>
            <pc:docMk/>
            <pc:sldMk cId="1026632577" sldId="278"/>
            <ac:spMk id="5" creationId="{968D1D1E-7A07-4124-9221-226D57D4DE28}"/>
          </ac:spMkLst>
        </pc:spChg>
        <pc:spChg chg="add del mod">
          <ac:chgData name="Patten, Aaron" userId="5a7f0148-20fc-459e-824f-ae6bef3dd9cc" providerId="ADAL" clId="{5005BCA1-1816-420C-B93B-801488183E96}" dt="2018-06-01T12:44:46.751" v="1349" actId="404"/>
          <ac:spMkLst>
            <pc:docMk/>
            <pc:sldMk cId="1026632577" sldId="278"/>
            <ac:spMk id="7" creationId="{1EDCC669-E51C-43F6-873D-5588C3FA4871}"/>
          </ac:spMkLst>
        </pc:spChg>
        <pc:picChg chg="add mod">
          <ac:chgData name="Patten, Aaron" userId="5a7f0148-20fc-459e-824f-ae6bef3dd9cc" providerId="ADAL" clId="{5005BCA1-1816-420C-B93B-801488183E96}" dt="2018-06-01T12:44:46.751" v="1349" actId="404"/>
          <ac:picMkLst>
            <pc:docMk/>
            <pc:sldMk cId="1026632577" sldId="278"/>
            <ac:picMk id="8" creationId="{DDFE46CC-CB3C-4C85-9E37-EB74C83C3EA4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48:45.940" v="1461" actId="404"/>
        <pc:sldMkLst>
          <pc:docMk/>
          <pc:sldMk cId="447354254" sldId="279"/>
        </pc:sldMkLst>
        <pc:spChg chg="del">
          <ac:chgData name="Patten, Aaron" userId="5a7f0148-20fc-459e-824f-ae6bef3dd9cc" providerId="ADAL" clId="{5005BCA1-1816-420C-B93B-801488183E96}" dt="2018-06-01T12:45:20.593" v="1351" actId="404"/>
          <ac:spMkLst>
            <pc:docMk/>
            <pc:sldMk cId="447354254" sldId="279"/>
            <ac:spMk id="2" creationId="{AED6E10B-0098-45FC-8171-AC8807A0A555}"/>
          </ac:spMkLst>
        </pc:spChg>
        <pc:spChg chg="del">
          <ac:chgData name="Patten, Aaron" userId="5a7f0148-20fc-459e-824f-ae6bef3dd9cc" providerId="ADAL" clId="{5005BCA1-1816-420C-B93B-801488183E96}" dt="2018-06-01T12:45:20.593" v="1351" actId="404"/>
          <ac:spMkLst>
            <pc:docMk/>
            <pc:sldMk cId="447354254" sldId="279"/>
            <ac:spMk id="3" creationId="{E2C8CD4D-A4DE-49A5-902D-B54F8FD10B97}"/>
          </ac:spMkLst>
        </pc:spChg>
        <pc:spChg chg="add mod">
          <ac:chgData name="Patten, Aaron" userId="5a7f0148-20fc-459e-824f-ae6bef3dd9cc" providerId="ADAL" clId="{5005BCA1-1816-420C-B93B-801488183E96}" dt="2018-06-01T12:47:14.095" v="1369" actId="20577"/>
          <ac:spMkLst>
            <pc:docMk/>
            <pc:sldMk cId="447354254" sldId="279"/>
            <ac:spMk id="5" creationId="{D5D6C009-DFAF-4430-8A9A-AD26629D73A4}"/>
          </ac:spMkLst>
        </pc:spChg>
        <pc:spChg chg="add mod">
          <ac:chgData name="Patten, Aaron" userId="5a7f0148-20fc-459e-824f-ae6bef3dd9cc" providerId="ADAL" clId="{5005BCA1-1816-420C-B93B-801488183E96}" dt="2018-06-01T12:47:38.164" v="1393" actId="20577"/>
          <ac:spMkLst>
            <pc:docMk/>
            <pc:sldMk cId="447354254" sldId="279"/>
            <ac:spMk id="6" creationId="{54443CDD-3FD4-41DD-9358-2CDFF444A6C8}"/>
          </ac:spMkLst>
        </pc:spChg>
        <pc:spChg chg="add del mod">
          <ac:chgData name="Patten, Aaron" userId="5a7f0148-20fc-459e-824f-ae6bef3dd9cc" providerId="ADAL" clId="{5005BCA1-1816-420C-B93B-801488183E96}" dt="2018-06-01T12:48:45.940" v="1461" actId="404"/>
          <ac:spMkLst>
            <pc:docMk/>
            <pc:sldMk cId="447354254" sldId="279"/>
            <ac:spMk id="7" creationId="{8ED8C1E9-10E7-4FED-9352-454721AE2F49}"/>
          </ac:spMkLst>
        </pc:spChg>
        <pc:spChg chg="add mod">
          <ac:chgData name="Patten, Aaron" userId="5a7f0148-20fc-459e-824f-ae6bef3dd9cc" providerId="ADAL" clId="{5005BCA1-1816-420C-B93B-801488183E96}" dt="2018-06-01T12:48:25.690" v="1460" actId="404"/>
          <ac:spMkLst>
            <pc:docMk/>
            <pc:sldMk cId="447354254" sldId="279"/>
            <ac:spMk id="8" creationId="{84EA6074-999B-4DBA-97D4-3AEA1609E13F}"/>
          </ac:spMkLst>
        </pc:spChg>
        <pc:picChg chg="add mod">
          <ac:chgData name="Patten, Aaron" userId="5a7f0148-20fc-459e-824f-ae6bef3dd9cc" providerId="ADAL" clId="{5005BCA1-1816-420C-B93B-801488183E96}" dt="2018-06-01T12:48:45.940" v="1461" actId="404"/>
          <ac:picMkLst>
            <pc:docMk/>
            <pc:sldMk cId="447354254" sldId="279"/>
            <ac:picMk id="9" creationId="{AB79D944-51D0-435B-9DF5-5D48788A5861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51:02.624" v="1592" actId="404"/>
        <pc:sldMkLst>
          <pc:docMk/>
          <pc:sldMk cId="3520225342" sldId="280"/>
        </pc:sldMkLst>
        <pc:spChg chg="mod">
          <ac:chgData name="Patten, Aaron" userId="5a7f0148-20fc-459e-824f-ae6bef3dd9cc" providerId="ADAL" clId="{5005BCA1-1816-420C-B93B-801488183E96}" dt="2018-06-01T12:50:29.496" v="1591" actId="20577"/>
          <ac:spMkLst>
            <pc:docMk/>
            <pc:sldMk cId="3520225342" sldId="280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2:49:38.890" v="1478" actId="20577"/>
          <ac:spMkLst>
            <pc:docMk/>
            <pc:sldMk cId="3520225342" sldId="280"/>
            <ac:spMk id="3" creationId="{D0512994-FF79-4194-9E2D-A969E8A13F7F}"/>
          </ac:spMkLst>
        </pc:spChg>
        <pc:spChg chg="del">
          <ac:chgData name="Patten, Aaron" userId="5a7f0148-20fc-459e-824f-ae6bef3dd9cc" providerId="ADAL" clId="{5005BCA1-1816-420C-B93B-801488183E96}" dt="2018-06-01T12:51:02.624" v="1592" actId="404"/>
          <ac:spMkLst>
            <pc:docMk/>
            <pc:sldMk cId="3520225342" sldId="280"/>
            <ac:spMk id="4" creationId="{7470DD26-BC3F-420D-B2AD-E7DB74B61C24}"/>
          </ac:spMkLst>
        </pc:spChg>
        <pc:spChg chg="mod">
          <ac:chgData name="Patten, Aaron" userId="5a7f0148-20fc-459e-824f-ae6bef3dd9cc" providerId="ADAL" clId="{5005BCA1-1816-420C-B93B-801488183E96}" dt="2018-06-01T12:49:47.776" v="1500" actId="20577"/>
          <ac:spMkLst>
            <pc:docMk/>
            <pc:sldMk cId="3520225342" sldId="280"/>
            <ac:spMk id="5" creationId="{E2C274CE-D6D5-4171-B506-19649D6C8C46}"/>
          </ac:spMkLst>
        </pc:spChg>
        <pc:picChg chg="add mod">
          <ac:chgData name="Patten, Aaron" userId="5a7f0148-20fc-459e-824f-ae6bef3dd9cc" providerId="ADAL" clId="{5005BCA1-1816-420C-B93B-801488183E96}" dt="2018-06-01T12:51:02.624" v="1592" actId="404"/>
          <ac:picMkLst>
            <pc:docMk/>
            <pc:sldMk cId="3520225342" sldId="280"/>
            <ac:picMk id="7" creationId="{BB999471-315E-4B8E-8A82-F4474CFE47DC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53:28.072" v="1789" actId="404"/>
        <pc:sldMkLst>
          <pc:docMk/>
          <pc:sldMk cId="2966920594" sldId="281"/>
        </pc:sldMkLst>
        <pc:spChg chg="mod">
          <ac:chgData name="Patten, Aaron" userId="5a7f0148-20fc-459e-824f-ae6bef3dd9cc" providerId="ADAL" clId="{5005BCA1-1816-420C-B93B-801488183E96}" dt="2018-06-01T12:53:16.168" v="1787" actId="15"/>
          <ac:spMkLst>
            <pc:docMk/>
            <pc:sldMk cId="2966920594" sldId="281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2:51:37.616" v="1642" actId="20577"/>
          <ac:spMkLst>
            <pc:docMk/>
            <pc:sldMk cId="2966920594" sldId="281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2:53:28.072" v="1789" actId="404"/>
          <ac:spMkLst>
            <pc:docMk/>
            <pc:sldMk cId="2966920594" sldId="281"/>
            <ac:spMk id="8" creationId="{F297F1BA-26C9-45B3-99EF-39C5BAB06D53}"/>
          </ac:spMkLst>
        </pc:spChg>
        <pc:picChg chg="del">
          <ac:chgData name="Patten, Aaron" userId="5a7f0148-20fc-459e-824f-ae6bef3dd9cc" providerId="ADAL" clId="{5005BCA1-1816-420C-B93B-801488183E96}" dt="2018-06-01T12:53:18.133" v="1788" actId="478"/>
          <ac:picMkLst>
            <pc:docMk/>
            <pc:sldMk cId="2966920594" sldId="281"/>
            <ac:picMk id="7" creationId="{BB999471-315E-4B8E-8A82-F4474CFE47DC}"/>
          </ac:picMkLst>
        </pc:picChg>
        <pc:picChg chg="add mod">
          <ac:chgData name="Patten, Aaron" userId="5a7f0148-20fc-459e-824f-ae6bef3dd9cc" providerId="ADAL" clId="{5005BCA1-1816-420C-B93B-801488183E96}" dt="2018-06-01T12:53:28.072" v="1789" actId="404"/>
          <ac:picMkLst>
            <pc:docMk/>
            <pc:sldMk cId="2966920594" sldId="281"/>
            <ac:picMk id="9" creationId="{C194097A-2561-4270-8022-8463793CC435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2:57:08.295" v="1872" actId="20577"/>
        <pc:sldMkLst>
          <pc:docMk/>
          <pc:sldMk cId="4017539205" sldId="282"/>
        </pc:sldMkLst>
        <pc:spChg chg="mod">
          <ac:chgData name="Patten, Aaron" userId="5a7f0148-20fc-459e-824f-ae6bef3dd9cc" providerId="ADAL" clId="{5005BCA1-1816-420C-B93B-801488183E96}" dt="2018-06-01T12:57:08.295" v="1872" actId="20577"/>
          <ac:spMkLst>
            <pc:docMk/>
            <pc:sldMk cId="4017539205" sldId="282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2:56:29.349" v="1796" actId="20577"/>
          <ac:spMkLst>
            <pc:docMk/>
            <pc:sldMk cId="4017539205" sldId="282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2:56:24.592" v="1792" actId="20577"/>
          <ac:spMkLst>
            <pc:docMk/>
            <pc:sldMk cId="4017539205" sldId="282"/>
            <ac:spMk id="7" creationId="{3B87FBF3-6137-4A07-963A-BD316920D4CA}"/>
          </ac:spMkLst>
        </pc:spChg>
        <pc:picChg chg="add mod">
          <ac:chgData name="Patten, Aaron" userId="5a7f0148-20fc-459e-824f-ae6bef3dd9cc" providerId="ADAL" clId="{5005BCA1-1816-420C-B93B-801488183E96}" dt="2018-06-01T12:56:24.592" v="1792" actId="20577"/>
          <ac:picMkLst>
            <pc:docMk/>
            <pc:sldMk cId="4017539205" sldId="282"/>
            <ac:picMk id="8" creationId="{BEE11AEB-5663-4033-8304-9BF1E3E3BD03}"/>
          </ac:picMkLst>
        </pc:picChg>
        <pc:picChg chg="del">
          <ac:chgData name="Patten, Aaron" userId="5a7f0148-20fc-459e-824f-ae6bef3dd9cc" providerId="ADAL" clId="{5005BCA1-1816-420C-B93B-801488183E96}" dt="2018-06-01T12:56:19.927" v="1791" actId="478"/>
          <ac:picMkLst>
            <pc:docMk/>
            <pc:sldMk cId="4017539205" sldId="282"/>
            <ac:picMk id="9" creationId="{C194097A-2561-4270-8022-8463793CC435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3:00:39.574" v="1977" actId="404"/>
        <pc:sldMkLst>
          <pc:docMk/>
          <pc:sldMk cId="3889559540" sldId="283"/>
        </pc:sldMkLst>
        <pc:spChg chg="mod">
          <ac:chgData name="Patten, Aaron" userId="5a7f0148-20fc-459e-824f-ae6bef3dd9cc" providerId="ADAL" clId="{5005BCA1-1816-420C-B93B-801488183E96}" dt="2018-06-01T13:00:24.056" v="1975" actId="20577"/>
          <ac:spMkLst>
            <pc:docMk/>
            <pc:sldMk cId="3889559540" sldId="283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2:59:24.977" v="1883" actId="20577"/>
          <ac:spMkLst>
            <pc:docMk/>
            <pc:sldMk cId="3889559540" sldId="283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2:59:18.426" v="1877" actId="404"/>
          <ac:spMkLst>
            <pc:docMk/>
            <pc:sldMk cId="3889559540" sldId="283"/>
            <ac:spMk id="7" creationId="{C5D92532-D67C-4693-9E02-6E4A45859716}"/>
          </ac:spMkLst>
        </pc:spChg>
        <pc:spChg chg="add del mod">
          <ac:chgData name="Patten, Aaron" userId="5a7f0148-20fc-459e-824f-ae6bef3dd9cc" providerId="ADAL" clId="{5005BCA1-1816-420C-B93B-801488183E96}" dt="2018-06-01T13:00:39.574" v="1977" actId="404"/>
          <ac:spMkLst>
            <pc:docMk/>
            <pc:sldMk cId="3889559540" sldId="283"/>
            <ac:spMk id="12" creationId="{62D2F570-3701-48AB-BF60-FAA4138E4668}"/>
          </ac:spMkLst>
        </pc:spChg>
        <pc:picChg chg="del">
          <ac:chgData name="Patten, Aaron" userId="5a7f0148-20fc-459e-824f-ae6bef3dd9cc" providerId="ADAL" clId="{5005BCA1-1816-420C-B93B-801488183E96}" dt="2018-06-01T12:59:13.454" v="1874" actId="478"/>
          <ac:picMkLst>
            <pc:docMk/>
            <pc:sldMk cId="3889559540" sldId="283"/>
            <ac:picMk id="8" creationId="{BEE11AEB-5663-4033-8304-9BF1E3E3BD03}"/>
          </ac:picMkLst>
        </pc:picChg>
        <pc:picChg chg="add del">
          <ac:chgData name="Patten, Aaron" userId="5a7f0148-20fc-459e-824f-ae6bef3dd9cc" providerId="ADAL" clId="{5005BCA1-1816-420C-B93B-801488183E96}" dt="2018-06-01T12:59:16.576" v="1876" actId="404"/>
          <ac:picMkLst>
            <pc:docMk/>
            <pc:sldMk cId="3889559540" sldId="283"/>
            <ac:picMk id="9" creationId="{96CD5067-089A-404A-BFCD-16CB5F85C5F9}"/>
          </ac:picMkLst>
        </pc:picChg>
        <pc:picChg chg="add del mod">
          <ac:chgData name="Patten, Aaron" userId="5a7f0148-20fc-459e-824f-ae6bef3dd9cc" providerId="ADAL" clId="{5005BCA1-1816-420C-B93B-801488183E96}" dt="2018-06-01T13:00:37.287" v="1976" actId="478"/>
          <ac:picMkLst>
            <pc:docMk/>
            <pc:sldMk cId="3889559540" sldId="283"/>
            <ac:picMk id="10" creationId="{17189B64-4B50-4281-A426-93531D748429}"/>
          </ac:picMkLst>
        </pc:picChg>
        <pc:picChg chg="add mod">
          <ac:chgData name="Patten, Aaron" userId="5a7f0148-20fc-459e-824f-ae6bef3dd9cc" providerId="ADAL" clId="{5005BCA1-1816-420C-B93B-801488183E96}" dt="2018-06-01T13:00:39.574" v="1977" actId="404"/>
          <ac:picMkLst>
            <pc:docMk/>
            <pc:sldMk cId="3889559540" sldId="283"/>
            <ac:picMk id="13" creationId="{D6A1FA32-C95F-4727-8A50-3C7EA608701D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3:04:29.656" v="2097" actId="20577"/>
        <pc:sldMkLst>
          <pc:docMk/>
          <pc:sldMk cId="122778695" sldId="284"/>
        </pc:sldMkLst>
        <pc:spChg chg="mod">
          <ac:chgData name="Patten, Aaron" userId="5a7f0148-20fc-459e-824f-ae6bef3dd9cc" providerId="ADAL" clId="{5005BCA1-1816-420C-B93B-801488183E96}" dt="2018-06-01T13:04:29.656" v="2097" actId="20577"/>
          <ac:spMkLst>
            <pc:docMk/>
            <pc:sldMk cId="122778695" sldId="284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3:01:11.393" v="1983" actId="20577"/>
          <ac:spMkLst>
            <pc:docMk/>
            <pc:sldMk cId="122778695" sldId="284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3:03:52.637" v="2039" actId="20577"/>
          <ac:spMkLst>
            <pc:docMk/>
            <pc:sldMk cId="122778695" sldId="284"/>
            <ac:spMk id="7" creationId="{6E9ED74E-8FCE-4C1A-BC28-AB2CEED269AA}"/>
          </ac:spMkLst>
        </pc:spChg>
        <pc:picChg chg="add mod">
          <ac:chgData name="Patten, Aaron" userId="5a7f0148-20fc-459e-824f-ae6bef3dd9cc" providerId="ADAL" clId="{5005BCA1-1816-420C-B93B-801488183E96}" dt="2018-06-01T13:03:52.637" v="2039" actId="20577"/>
          <ac:picMkLst>
            <pc:docMk/>
            <pc:sldMk cId="122778695" sldId="284"/>
            <ac:picMk id="8" creationId="{042AB639-4F06-446F-8EE5-4CC484AF6F0A}"/>
          </ac:picMkLst>
        </pc:picChg>
        <pc:picChg chg="del">
          <ac:chgData name="Patten, Aaron" userId="5a7f0148-20fc-459e-824f-ae6bef3dd9cc" providerId="ADAL" clId="{5005BCA1-1816-420C-B93B-801488183E96}" dt="2018-06-01T13:03:50.749" v="2038" actId="478"/>
          <ac:picMkLst>
            <pc:docMk/>
            <pc:sldMk cId="122778695" sldId="284"/>
            <ac:picMk id="13" creationId="{D6A1FA32-C95F-4727-8A50-3C7EA608701D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3:07:25.265" v="2197" actId="20577"/>
        <pc:sldMkLst>
          <pc:docMk/>
          <pc:sldMk cId="230682587" sldId="285"/>
        </pc:sldMkLst>
        <pc:spChg chg="mod">
          <ac:chgData name="Patten, Aaron" userId="5a7f0148-20fc-459e-824f-ae6bef3dd9cc" providerId="ADAL" clId="{5005BCA1-1816-420C-B93B-801488183E96}" dt="2018-06-01T13:07:25.265" v="2197" actId="20577"/>
          <ac:spMkLst>
            <pc:docMk/>
            <pc:sldMk cId="230682587" sldId="285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3:06:18.272" v="2118" actId="20577"/>
          <ac:spMkLst>
            <pc:docMk/>
            <pc:sldMk cId="230682587" sldId="285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3:06:25.180" v="2120" actId="20577"/>
          <ac:spMkLst>
            <pc:docMk/>
            <pc:sldMk cId="230682587" sldId="285"/>
            <ac:spMk id="7" creationId="{BA1721AA-93BB-452B-BEF4-421C7A5FED63}"/>
          </ac:spMkLst>
        </pc:spChg>
        <pc:picChg chg="del">
          <ac:chgData name="Patten, Aaron" userId="5a7f0148-20fc-459e-824f-ae6bef3dd9cc" providerId="ADAL" clId="{5005BCA1-1816-420C-B93B-801488183E96}" dt="2018-06-01T13:06:20.986" v="2119" actId="478"/>
          <ac:picMkLst>
            <pc:docMk/>
            <pc:sldMk cId="230682587" sldId="285"/>
            <ac:picMk id="8" creationId="{042AB639-4F06-446F-8EE5-4CC484AF6F0A}"/>
          </ac:picMkLst>
        </pc:picChg>
        <pc:picChg chg="add mod">
          <ac:chgData name="Patten, Aaron" userId="5a7f0148-20fc-459e-824f-ae6bef3dd9cc" providerId="ADAL" clId="{5005BCA1-1816-420C-B93B-801488183E96}" dt="2018-06-01T13:06:25.180" v="2120" actId="20577"/>
          <ac:picMkLst>
            <pc:docMk/>
            <pc:sldMk cId="230682587" sldId="285"/>
            <ac:picMk id="9" creationId="{DD93B9A9-7657-4D06-A7A2-79831E95112A}"/>
          </ac:picMkLst>
        </pc:picChg>
      </pc:sldChg>
      <pc:sldChg chg="addSp delSp modSp add">
        <pc:chgData name="Patten, Aaron" userId="5a7f0148-20fc-459e-824f-ae6bef3dd9cc" providerId="ADAL" clId="{5005BCA1-1816-420C-B93B-801488183E96}" dt="2018-06-01T13:09:17.456" v="2276" actId="404"/>
        <pc:sldMkLst>
          <pc:docMk/>
          <pc:sldMk cId="1079536481" sldId="286"/>
        </pc:sldMkLst>
        <pc:spChg chg="mod">
          <ac:chgData name="Patten, Aaron" userId="5a7f0148-20fc-459e-824f-ae6bef3dd9cc" providerId="ADAL" clId="{5005BCA1-1816-420C-B93B-801488183E96}" dt="2018-06-01T13:08:58.282" v="2275" actId="15"/>
          <ac:spMkLst>
            <pc:docMk/>
            <pc:sldMk cId="1079536481" sldId="286"/>
            <ac:spMk id="2" creationId="{6CB00425-4D82-41F1-BF38-F33C5316E78B}"/>
          </ac:spMkLst>
        </pc:spChg>
        <pc:spChg chg="mod">
          <ac:chgData name="Patten, Aaron" userId="5a7f0148-20fc-459e-824f-ae6bef3dd9cc" providerId="ADAL" clId="{5005BCA1-1816-420C-B93B-801488183E96}" dt="2018-06-01T13:08:05.457" v="2216" actId="20577"/>
          <ac:spMkLst>
            <pc:docMk/>
            <pc:sldMk cId="1079536481" sldId="286"/>
            <ac:spMk id="5" creationId="{E2C274CE-D6D5-4171-B506-19649D6C8C46}"/>
          </ac:spMkLst>
        </pc:spChg>
        <pc:spChg chg="add del mod">
          <ac:chgData name="Patten, Aaron" userId="5a7f0148-20fc-459e-824f-ae6bef3dd9cc" providerId="ADAL" clId="{5005BCA1-1816-420C-B93B-801488183E96}" dt="2018-06-01T13:09:17.456" v="2276" actId="404"/>
          <ac:spMkLst>
            <pc:docMk/>
            <pc:sldMk cId="1079536481" sldId="286"/>
            <ac:spMk id="7" creationId="{1E41926A-284F-4C14-BC5F-C019EF245CE8}"/>
          </ac:spMkLst>
        </pc:spChg>
        <pc:picChg chg="add mod">
          <ac:chgData name="Patten, Aaron" userId="5a7f0148-20fc-459e-824f-ae6bef3dd9cc" providerId="ADAL" clId="{5005BCA1-1816-420C-B93B-801488183E96}" dt="2018-06-01T13:09:17.456" v="2276" actId="404"/>
          <ac:picMkLst>
            <pc:docMk/>
            <pc:sldMk cId="1079536481" sldId="286"/>
            <ac:picMk id="8" creationId="{CCDCEBAA-9E0D-47A1-9F86-146174B9EB8E}"/>
          </ac:picMkLst>
        </pc:picChg>
        <pc:picChg chg="del">
          <ac:chgData name="Patten, Aaron" userId="5a7f0148-20fc-459e-824f-ae6bef3dd9cc" providerId="ADAL" clId="{5005BCA1-1816-420C-B93B-801488183E96}" dt="2018-06-01T13:08:08.559" v="2217" actId="478"/>
          <ac:picMkLst>
            <pc:docMk/>
            <pc:sldMk cId="1079536481" sldId="286"/>
            <ac:picMk id="9" creationId="{DD93B9A9-7657-4D06-A7A2-79831E95112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8B563-0538-4F90-811C-47D1D3C24ECF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81458-47FD-4486-9F05-7327C7388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5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pp.com/us/media/tr-4694.pd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etapp-my.sharepoint.com/:v:/p/apatten/EWTuqbEfoS5Ns9Sa7KnGsCABvdU5EMR9DOx99j1DqNFxIg?e=DpMQ21" TargetMode="External"/><Relationship Id="rId5" Type="http://schemas.openxmlformats.org/officeDocument/2006/relationships/hyperlink" Target="https://netapp-my.sharepoint.com/:p:/p/apatten/EeaBqGWmMFBHrk8u4XhegzUBsDelmYn-iBXJuXEorHLQpQ?e=gxnbrD" TargetMode="External"/><Relationship Id="rId4" Type="http://schemas.openxmlformats.org/officeDocument/2006/relationships/hyperlink" Target="https://fieldportal.netapp.com/content/729712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962" indent="0">
              <a:buFont typeface="Wingdings" panose="05000000000000000000" pitchFamily="2" charset="2"/>
              <a:buNone/>
            </a:pPr>
            <a:endParaRPr lang="en-US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9EA2A2"/>
                </a:solidFill>
                <a:latin typeface="Arial"/>
              </a:rPr>
              <a:t>© 2018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>
                <a:solidFill>
                  <a:srgbClr val="9EA2A2"/>
                </a:solidFill>
                <a:latin typeface="Arial"/>
              </a:rPr>
              <a:pPr/>
              <a:t>1</a:t>
            </a:fld>
            <a:endParaRPr lang="en-US" dirty="0">
              <a:solidFill>
                <a:srgbClr val="9EA2A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21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EA2A2"/>
                </a:solidFill>
                <a:latin typeface="Arial"/>
              </a:rPr>
              <a:t>© 2018 NetApp, Inc. All rights reserved. 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r>
              <a:rPr lang="en-US">
                <a:solidFill>
                  <a:srgbClr val="9EA2A2"/>
                </a:solidFill>
                <a:latin typeface="Arial"/>
              </a:rPr>
              <a:t>NETAPP CONFIDENTIAL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endParaRPr lang="en-US" dirty="0">
              <a:solidFill>
                <a:srgbClr val="9EA2A2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>
                <a:solidFill>
                  <a:srgbClr val="9EA2A2"/>
                </a:solidFill>
                <a:latin typeface="Arial"/>
              </a:rPr>
              <a:pPr/>
              <a:t>10</a:t>
            </a:fld>
            <a:endParaRPr lang="en-US" dirty="0">
              <a:solidFill>
                <a:srgbClr val="9EA2A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570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TR-4694 can be downloaded from the following locations: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https://www.netapp.com/us/media/tr-4694.pdf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https://fieldportal.netapp.com/content/729712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 PPTX: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https://netapp-my.sharepoint.com/:p:/p/apatten/EeaBqGWmMFBHrk8u4XhegzUBsDelmYn-iBXJuXEorHLQpQ?e=gxnbrD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Demo: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https://netapp-my.sharepoint.com/:v:/p/apatten/EWTuqbEfoS5Ns9Sa7KnGsCABvdU5EMR9DOx99j1DqNFxIg?e=DpMQ21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EA2A2"/>
                </a:solidFill>
                <a:latin typeface="Arial"/>
              </a:rPr>
              <a:t>© 2018 NetApp, Inc. All rights reserved. 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r>
              <a:rPr lang="en-US">
                <a:solidFill>
                  <a:srgbClr val="9EA2A2"/>
                </a:solidFill>
                <a:latin typeface="Arial"/>
              </a:rPr>
              <a:t>NETAPP CONFIDENTIAL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endParaRPr lang="en-US" dirty="0">
              <a:solidFill>
                <a:srgbClr val="9EA2A2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>
                <a:solidFill>
                  <a:srgbClr val="9EA2A2"/>
                </a:solidFill>
                <a:latin typeface="Arial"/>
              </a:rPr>
              <a:pPr/>
              <a:t>19</a:t>
            </a:fld>
            <a:endParaRPr lang="en-US" dirty="0">
              <a:solidFill>
                <a:srgbClr val="9EA2A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982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9EA2A2"/>
                </a:solidFill>
                <a:latin typeface="Arial"/>
              </a:rPr>
              <a:t>© 2018 NetApp, Inc. All rights reserved. 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r>
              <a:rPr lang="en-US">
                <a:solidFill>
                  <a:srgbClr val="9EA2A2"/>
                </a:solidFill>
                <a:latin typeface="Arial"/>
              </a:rPr>
              <a:t>NETAPP CONFIDENTIAL </a:t>
            </a:r>
            <a:r>
              <a:rPr lang="en-US">
                <a:solidFill>
                  <a:srgbClr val="9EA2A2"/>
                </a:solidFill>
                <a:latin typeface="Arial"/>
                <a:cs typeface="Arial" panose="020B0604020202020204" pitchFamily="34" charset="0"/>
              </a:rPr>
              <a:t>— </a:t>
            </a:r>
            <a:endParaRPr lang="en-US" dirty="0">
              <a:solidFill>
                <a:srgbClr val="9EA2A2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>
                <a:solidFill>
                  <a:srgbClr val="9EA2A2"/>
                </a:solidFill>
                <a:latin typeface="Arial"/>
              </a:rPr>
              <a:pPr/>
              <a:t>20</a:t>
            </a:fld>
            <a:endParaRPr lang="en-US" dirty="0">
              <a:solidFill>
                <a:srgbClr val="9EA2A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111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2B58CB-8DCD-4DAF-9325-8A1662422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43144" y="2586361"/>
            <a:ext cx="7466206" cy="1470025"/>
          </a:xfrm>
        </p:spPr>
        <p:txBody>
          <a:bodyPr wrap="square" lIns="91521" tIns="45761" rIns="9144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43144" y="4028010"/>
            <a:ext cx="8463162" cy="1120351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6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43144" y="5148360"/>
            <a:ext cx="8463162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144" y="5445777"/>
            <a:ext cx="8463162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43144" y="5769492"/>
            <a:ext cx="8463162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5B8050-81AB-4F9C-BD5D-3E67E170C1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408484" y="2"/>
            <a:ext cx="3783518" cy="5521628"/>
            <a:chOff x="8207213" y="1"/>
            <a:chExt cx="3981613" cy="581224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778BE5-135C-48C3-9E06-64E4CF3A45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445" y="1655065"/>
              <a:ext cx="1325880" cy="110514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F5C14-E9E3-486A-A18E-42D92AA1D4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30325" y="1"/>
              <a:ext cx="1658501" cy="1655064"/>
            </a:xfrm>
            <a:prstGeom prst="rect">
              <a:avLst/>
            </a:prstGeom>
            <a:solidFill>
              <a:srgbClr val="02773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BA129F-CA78-4DB6-8E19-346C5EC8AA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100" y="906809"/>
              <a:ext cx="749808" cy="74825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6546B5-34B2-4D7F-850C-35608958D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7213" y="2760209"/>
              <a:ext cx="996696" cy="994632"/>
            </a:xfrm>
            <a:prstGeom prst="rect">
              <a:avLst/>
            </a:prstGeom>
            <a:solidFill>
              <a:srgbClr val="BCDD7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525827-9CEC-4DB6-81F0-3969F83F93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3908" y="3754841"/>
              <a:ext cx="2057400" cy="2057400"/>
            </a:xfrm>
            <a:prstGeom prst="rect">
              <a:avLst/>
            </a:prstGeom>
            <a:solidFill>
              <a:srgbClr val="4ABBA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CADCE1-22E9-4A65-8ADE-D1F55DAB8CD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836831" y="990600"/>
            <a:ext cx="1828800" cy="33446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0564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733423"/>
            <a:ext cx="5716489" cy="448005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8180" y="1733423"/>
            <a:ext cx="5716489" cy="447992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A4D14D-5D94-4D5C-945D-E6B9E45AD16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4686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733423"/>
            <a:ext cx="3750017" cy="448005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 hasCustomPrompt="1"/>
          </p:nvPr>
        </p:nvSpPr>
        <p:spPr bwMode="gray">
          <a:xfrm>
            <a:off x="4218841" y="1733423"/>
            <a:ext cx="3750017" cy="448005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 hasCustomPrompt="1"/>
          </p:nvPr>
        </p:nvSpPr>
        <p:spPr bwMode="gray">
          <a:xfrm>
            <a:off x="8174652" y="1733423"/>
            <a:ext cx="3750017" cy="448005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08816EC-894B-40F2-9393-9AACA7F6216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78708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0" y="1733425"/>
            <a:ext cx="5716489" cy="2091765"/>
          </a:xfrm>
        </p:spPr>
        <p:txBody>
          <a:bodyPr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8180" y="1733552"/>
            <a:ext cx="5716489" cy="2091704"/>
          </a:xfrm>
        </p:spPr>
        <p:txBody>
          <a:bodyPr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 hasCustomPrompt="1"/>
          </p:nvPr>
        </p:nvSpPr>
        <p:spPr bwMode="gray">
          <a:xfrm>
            <a:off x="263030" y="4062939"/>
            <a:ext cx="5716489" cy="2091765"/>
          </a:xfrm>
        </p:spPr>
        <p:txBody>
          <a:bodyPr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208180" y="4063067"/>
            <a:ext cx="5716489" cy="2091704"/>
          </a:xfrm>
        </p:spPr>
        <p:txBody>
          <a:bodyPr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87689E-3468-4374-AC40-1E06002E2D8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2792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2D4222-C8D0-4370-A822-419B95FC9F2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9721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81688" y="1371600"/>
            <a:ext cx="4113517" cy="4112446"/>
          </a:xfrm>
          <a:prstGeom prst="rect">
            <a:avLst/>
          </a:prstGeom>
          <a:solidFill>
            <a:srgbClr val="0067C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2000" dirty="0" err="1">
              <a:solidFill>
                <a:prstClr val="whit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/>
          </p:nvPr>
        </p:nvSpPr>
        <p:spPr>
          <a:xfrm>
            <a:off x="1381686" y="4073240"/>
            <a:ext cx="4113519" cy="545143"/>
          </a:xfrm>
        </p:spPr>
        <p:txBody>
          <a:bodyPr anchor="t" anchorCtr="0"/>
          <a:lstStyle>
            <a:lvl1pPr marL="0" indent="0" algn="ctr"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81686" y="1466850"/>
            <a:ext cx="4113519" cy="2724150"/>
          </a:xfrm>
        </p:spPr>
        <p:txBody>
          <a:bodyPr anchor="b"/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buFontTx/>
              <a:buNone/>
              <a:tabLst/>
              <a:defRPr kumimoji="0" lang="en-US" sz="12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7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6211773" y="2495945"/>
            <a:ext cx="5682407" cy="881890"/>
          </a:xfrm>
        </p:spPr>
        <p:txBody>
          <a:bodyPr lIns="91521" tIns="45761" rIns="91521" bIns="45761" anchor="b">
            <a:noAutofit/>
          </a:bodyPr>
          <a:lstStyle>
            <a:lvl1pPr marL="0"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  <a:def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8" name="Text Placeholder 2"/>
          <p:cNvSpPr>
            <a:spLocks noGrp="1"/>
          </p:cNvSpPr>
          <p:nvPr userDrawn="1">
            <p:ph type="body" idx="1" hasCustomPrompt="1"/>
          </p:nvPr>
        </p:nvSpPr>
        <p:spPr bwMode="gray">
          <a:xfrm>
            <a:off x="6211773" y="3500747"/>
            <a:ext cx="5682408" cy="492443"/>
          </a:xfrm>
        </p:spPr>
        <p:txBody>
          <a:bodyPr lIns="91521" tIns="45761" rIns="91521" bIns="45761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buNone/>
              <a:tabLst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774014-DE33-433F-BEA1-FAC71ABE8C7A}"/>
              </a:ext>
            </a:extLst>
          </p:cNvPr>
          <p:cNvSpPr/>
          <p:nvPr userDrawn="1"/>
        </p:nvSpPr>
        <p:spPr>
          <a:xfrm>
            <a:off x="359" y="0"/>
            <a:ext cx="1381328" cy="1381328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608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5216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2822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30430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8038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5646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3253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60861" algn="l" defTabSz="91521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5000"/>
              </a:lnSpc>
            </a:pP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628E7E-D6BA-42CD-8A1E-2CD38D7F4A6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1480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2" y="240330"/>
            <a:ext cx="10179088" cy="90479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2" y="1106419"/>
            <a:ext cx="10179088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10594000" y="240331"/>
            <a:ext cx="1330669" cy="1266197"/>
          </a:xfrm>
        </p:spPr>
        <p:txBody>
          <a:bodyPr wrap="square" lIns="91521" tIns="45761" rIns="91521" bIns="45761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LOGO, OR USE PLACEHOLDER TO ALIGN LOGO.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3552"/>
            <a:ext cx="5720108" cy="4479925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1pPr>
            <a:lvl2pPr marL="170014" indent="-170014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346383" indent="-17637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3pPr>
            <a:lvl4pPr marL="575187" indent="-228804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4pPr>
            <a:lvl5pPr marL="803991" indent="-228804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208181" y="1733551"/>
            <a:ext cx="5771367" cy="4480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725FC2-3E48-470E-91D3-27F1D711352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25447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289697" y="193676"/>
            <a:ext cx="9612608" cy="4701053"/>
          </a:xfrm>
        </p:spPr>
        <p:txBody>
          <a:bodyPr wrap="square" lIns="91521" tIns="45761" rIns="91521" bIns="45761">
            <a:noAutofit/>
          </a:bodyPr>
          <a:lstStyle>
            <a:lvl1pPr marL="117579" indent="-117579">
              <a:lnSpc>
                <a:spcPct val="12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289697" y="5174130"/>
            <a:ext cx="9612608" cy="321628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l">
              <a:buNone/>
              <a:defRPr sz="2000" b="1" cap="none" baseline="0">
                <a:solidFill>
                  <a:schemeClr val="accent2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1187F6A-C9E4-4D68-B2E4-6AE24729F2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7714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289697" y="379697"/>
            <a:ext cx="9612608" cy="5407955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80000"/>
              </a:lnSpc>
              <a:defRPr sz="10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STATEMENT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0D0D53-1EAE-45DF-9F7F-57405C41343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28793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719BE8-CE9B-4EB0-A5D2-5905E64409E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71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622849" y="566740"/>
            <a:ext cx="8946306" cy="5030787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video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430672-DF1C-44EA-A721-EE90E21599C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447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E6A6C-5E61-4EDE-BE44-02B6668E6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43144" y="2586361"/>
            <a:ext cx="9054918" cy="1470025"/>
          </a:xfrm>
        </p:spPr>
        <p:txBody>
          <a:bodyPr wrap="square" lIns="91521" tIns="45761" rIns="9144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43144" y="4028010"/>
            <a:ext cx="9054918" cy="1120351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6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43144" y="5148360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144" y="5445777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43144" y="5769492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59F148-76F2-47B3-AC55-382C7602F64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836831" y="990600"/>
            <a:ext cx="1828800" cy="33446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001CB-D809-4D6C-9D49-4EF6F08B4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78" y="0"/>
            <a:ext cx="5067922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18985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8B60CB9F-8027-4E48-B480-898D83D93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3" cy="2286000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882562" y="2846231"/>
            <a:ext cx="10426875" cy="3429000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01280" y="1618365"/>
            <a:ext cx="184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defTabSz="915216"/>
            <a:endParaRPr 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3233876" y="622915"/>
            <a:ext cx="8069004" cy="904795"/>
          </a:xfrm>
        </p:spPr>
        <p:txBody>
          <a:bodyPr wrap="square" lIns="91521">
            <a:no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A8C123-E526-4AD1-8ED7-3DFF04868F2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97C409-645C-4572-A976-B674B3A558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4" y="1"/>
            <a:ext cx="2746361" cy="22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80">
          <p15:clr>
            <a:srgbClr val="FBAE40"/>
          </p15:clr>
        </p15:guide>
        <p15:guide id="3" pos="6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rgbClr val="062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2918D1-0282-4426-A698-EB37E2611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3144" y="2568465"/>
            <a:ext cx="9054918" cy="1470025"/>
          </a:xfrm>
        </p:spPr>
        <p:txBody>
          <a:bodyPr anchor="b"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67889B-F5AB-430B-8940-76E5B081ED1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836831" y="990600"/>
            <a:ext cx="1828800" cy="33446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0112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E62E6-18B9-47AE-A57F-EB7BD5423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504" y="0"/>
            <a:ext cx="5111496" cy="4203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43144" y="2586361"/>
            <a:ext cx="9054918" cy="1470025"/>
          </a:xfrm>
        </p:spPr>
        <p:txBody>
          <a:bodyPr wrap="square" lIns="91521" tIns="45761" rIns="9144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43144" y="4028010"/>
            <a:ext cx="9054918" cy="1120351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6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43144" y="5148360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3144" y="5445777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43144" y="5769492"/>
            <a:ext cx="9054918" cy="378972"/>
          </a:xfrm>
        </p:spPr>
        <p:txBody>
          <a:bodyPr anchor="ctr"/>
          <a:lstStyle>
            <a:lvl1pPr marL="0" indent="0">
              <a:buFontTx/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EAFEFE-2D5D-4FB1-8C3B-E9FF61295EB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836831" y="990600"/>
            <a:ext cx="1828800" cy="33446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564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rgbClr val="062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66F54D-E058-425D-8846-92C39B1E4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286572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572391" y="4085414"/>
            <a:ext cx="9047153" cy="928189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2200" b="0">
                <a:solidFill>
                  <a:schemeClr val="accent2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1572390" y="2586360"/>
            <a:ext cx="9047154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BC4FA7-0B26-4E4B-93C8-4BE3CBD5AA8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A3AE34-ABDF-4BC8-A34F-F225B88708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4" y="1"/>
            <a:ext cx="2746361" cy="22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8172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3031" y="232384"/>
            <a:ext cx="6585395" cy="912741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733423"/>
            <a:ext cx="5945148" cy="4480055"/>
          </a:xfrm>
        </p:spPr>
        <p:txBody>
          <a:bodyPr wrap="square" lIns="91521">
            <a:noAutofit/>
          </a:bodyPr>
          <a:lstStyle>
            <a:lvl1pPr marL="343205" indent="-343205">
              <a:buClr>
                <a:schemeClr val="accent2"/>
              </a:buClr>
              <a:buFont typeface="+mj-lt"/>
              <a:buAutoNum type="arabicParenR"/>
              <a:defRPr sz="2200">
                <a:solidFill>
                  <a:schemeClr val="bg1"/>
                </a:solidFill>
              </a:defRPr>
            </a:lvl1pPr>
            <a:lvl2pPr marL="572009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800813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600"/>
            </a:lvl3pPr>
            <a:lvl4pPr marL="1029617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4pPr>
            <a:lvl5pPr marL="1258421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0" y="1106419"/>
            <a:ext cx="658539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2DCB28F-862A-4D04-8732-CA1C3266BB8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0E3753-A2D4-42F6-B1A2-0A82F583FE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850381" y="0"/>
            <a:ext cx="3341619" cy="2466608"/>
            <a:chOff x="8850381" y="0"/>
            <a:chExt cx="3341619" cy="246660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D52545-D092-45C3-A2C1-27AD55300BE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094434" y="1371600"/>
              <a:ext cx="1097566" cy="1095008"/>
            </a:xfrm>
            <a:prstGeom prst="rect">
              <a:avLst/>
            </a:prstGeom>
            <a:solidFill>
              <a:srgbClr val="126EA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0399FC7-9926-4352-9BBD-01C075E644B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094434" y="0"/>
              <a:ext cx="649393" cy="647879"/>
            </a:xfrm>
            <a:prstGeom prst="rect">
              <a:avLst/>
            </a:prstGeom>
            <a:solidFill>
              <a:srgbClr val="4ABBA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8ECE35-0B8D-4C1A-8028-7741757EF6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850381" y="0"/>
              <a:ext cx="1375147" cy="1371941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EB1309-1E1E-41F4-9DBF-A2EEC5B63B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730598" y="1371941"/>
              <a:ext cx="494930" cy="493776"/>
            </a:xfrm>
            <a:prstGeom prst="rect">
              <a:avLst/>
            </a:prstGeom>
            <a:solidFill>
              <a:srgbClr val="A2E1D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5216">
                <a:lnSpc>
                  <a:spcPct val="95000"/>
                </a:lnSpc>
              </a:pPr>
              <a:endParaRPr lang="en-US" sz="1900" dirty="0" err="1">
                <a:solidFill>
                  <a:srgbClr val="5A5A5A"/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23241F7-025B-4A86-A53A-E7C86D4ECE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719" y="647879"/>
              <a:ext cx="868680" cy="724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9893092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3031" y="232384"/>
            <a:ext cx="11661637" cy="912741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2" y="1733423"/>
            <a:ext cx="5743093" cy="4480055"/>
          </a:xfrm>
        </p:spPr>
        <p:txBody>
          <a:bodyPr wrap="square" lIns="91521">
            <a:noAutofit/>
          </a:bodyPr>
          <a:lstStyle>
            <a:lvl1pPr marL="343205" indent="-343205">
              <a:buClr>
                <a:schemeClr val="accent2"/>
              </a:buClr>
              <a:buFont typeface="+mj-lt"/>
              <a:buAutoNum type="arabicParenR"/>
              <a:defRPr sz="2200">
                <a:solidFill>
                  <a:schemeClr val="bg1"/>
                </a:solidFill>
              </a:defRPr>
            </a:lvl1pPr>
            <a:lvl2pPr marL="572009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800813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600"/>
            </a:lvl3pPr>
            <a:lvl4pPr marL="1029617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4pPr>
            <a:lvl5pPr marL="1258421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0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14" name="Content Placeholder 39"/>
          <p:cNvSpPr>
            <a:spLocks noGrp="1"/>
          </p:cNvSpPr>
          <p:nvPr>
            <p:ph sz="quarter" idx="16" hasCustomPrompt="1"/>
          </p:nvPr>
        </p:nvSpPr>
        <p:spPr bwMode="gray">
          <a:xfrm>
            <a:off x="6181576" y="1733423"/>
            <a:ext cx="5743093" cy="4480055"/>
          </a:xfrm>
        </p:spPr>
        <p:txBody>
          <a:bodyPr wrap="square" lIns="91521">
            <a:noAutofit/>
          </a:bodyPr>
          <a:lstStyle>
            <a:lvl1pPr marL="343205" indent="-343205">
              <a:buClr>
                <a:schemeClr val="accent2"/>
              </a:buClr>
              <a:buFont typeface="+mj-lt"/>
              <a:buAutoNum type="arabicParenR" startAt="5"/>
              <a:defRPr sz="2200">
                <a:solidFill>
                  <a:schemeClr val="bg1"/>
                </a:solidFill>
              </a:defRPr>
            </a:lvl1pPr>
            <a:lvl2pPr marL="572009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800813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600"/>
            </a:lvl3pPr>
            <a:lvl4pPr marL="1029617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4pPr>
            <a:lvl5pPr marL="1258421" indent="-228804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60FAD7-8475-4783-B6A2-5F649DED43D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8877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3552"/>
            <a:ext cx="11661637" cy="447992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59476FB-D41F-4589-8903-38E589A3730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524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5709"/>
            <a:ext cx="11661637" cy="4479897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785AAE-D62B-45A3-88F7-E74D5D64459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260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3552"/>
            <a:ext cx="11661637" cy="4479925"/>
          </a:xfrm>
        </p:spPr>
        <p:txBody>
          <a:bodyPr wrap="square" lIns="91521"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19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NetApp, Inc. All rights reserved.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93C2F02-BF7D-41EB-BDD3-0F6B0FEB94E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7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2573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062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031" y="1733067"/>
            <a:ext cx="11661637" cy="4480053"/>
          </a:xfrm>
          <a:prstGeom prst="rect">
            <a:avLst/>
          </a:prstGeom>
        </p:spPr>
        <p:txBody>
          <a:bodyPr vert="horz" wrap="square" lIns="91521" tIns="45761" rIns="91521" bIns="4576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defTabSz="915216"/>
            <a:r>
              <a:rPr lang="en-US" dirty="0"/>
              <a:t>© 2018 NetApp, Inc. All rights reserved.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pPr defTabSz="915216"/>
            <a:fld id="{B071A5F3-A4FF-4CEE-8215-C08835B585C1}" type="slidenum">
              <a:rPr lang="en-US" smtClean="0"/>
              <a:pPr defTabSz="91521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 spd="med">
    <p:fade/>
  </p:transition>
  <p:hf sldNum="0" hdr="0" dt="0"/>
  <p:txStyles>
    <p:titleStyle>
      <a:lvl1pPr algn="l" defTabSz="915216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5159" indent="-235159" algn="l" defTabSz="915216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57608" indent="-228804" algn="l" defTabSz="91521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686412" indent="-228804" algn="l" defTabSz="915216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915216" indent="-228804" algn="l" defTabSz="915216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086818" marR="0" indent="-171603" algn="l" defTabSz="915216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2"/>
        </a:buClr>
        <a:buSzTx/>
        <a:buFont typeface="Wingdings" panose="05000000000000000000" pitchFamily="2" charset="2"/>
        <a:buChar char="§"/>
        <a:tabLst/>
        <a:defRPr lang="en-US" sz="12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608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5216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822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430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8038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5646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3253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60861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24">
          <p15:clr>
            <a:srgbClr val="F26B43"/>
          </p15:clr>
        </p15:guide>
        <p15:guide id="2" pos="239">
          <p15:clr>
            <a:srgbClr val="F26B43"/>
          </p15:clr>
        </p15:guide>
        <p15:guide id="3" orient="horz" pos="1283">
          <p15:clr>
            <a:srgbClr val="F26B43"/>
          </p15:clr>
        </p15:guide>
        <p15:guide id="4" pos="7439">
          <p15:clr>
            <a:srgbClr val="F26B43"/>
          </p15:clr>
        </p15:guide>
        <p15:guide id="5" pos="52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3144" y="2586361"/>
            <a:ext cx="7638856" cy="1470025"/>
          </a:xfrm>
        </p:spPr>
        <p:txBody>
          <a:bodyPr/>
          <a:lstStyle/>
          <a:p>
            <a:r>
              <a:rPr lang="en-US" sz="3200" dirty="0"/>
              <a:t>Project HCICollector – </a:t>
            </a:r>
            <a:br>
              <a:rPr lang="en-US" sz="3200" dirty="0"/>
            </a:br>
            <a:r>
              <a:rPr lang="en-US" sz="3200" dirty="0"/>
              <a:t>Visualizing NetApp HCI Performance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Grafana, Docker, Trident, and Graphite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Aaron Patten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Virtualization Architect - Principle HCI TME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June 2018</a:t>
            </a:r>
          </a:p>
        </p:txBody>
      </p:sp>
    </p:spTree>
    <p:extLst>
      <p:ext uri="{BB962C8B-B14F-4D97-AF65-F5344CB8AC3E}">
        <p14:creationId xmlns:p14="http://schemas.microsoft.com/office/powerpoint/2010/main" val="373638584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What’s in the Box?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HCICollector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18692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EA6074-999B-4DBA-97D4-3AEA1609E13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Seven preconfigured dashboards</a:t>
            </a:r>
          </a:p>
          <a:p>
            <a:pPr lvl="1"/>
            <a:r>
              <a:rPr lang="en-US" dirty="0" err="1"/>
              <a:t>multicluster-noc-view.json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solidfire-volume.json</a:t>
            </a:r>
            <a:r>
              <a:rPr lang="en-US" dirty="0"/>
              <a:t>       </a:t>
            </a:r>
          </a:p>
          <a:p>
            <a:pPr lvl="1"/>
            <a:r>
              <a:rPr lang="en-US" dirty="0" err="1"/>
              <a:t>vsphere-vm-stats.json</a:t>
            </a:r>
            <a:endParaRPr lang="en-US" dirty="0"/>
          </a:p>
          <a:p>
            <a:pPr lvl="1"/>
            <a:r>
              <a:rPr lang="en-US" dirty="0" err="1"/>
              <a:t>solidfire-cluster.json</a:t>
            </a:r>
            <a:r>
              <a:rPr lang="en-US" dirty="0"/>
              <a:t>      </a:t>
            </a:r>
          </a:p>
          <a:p>
            <a:pPr lvl="1"/>
            <a:r>
              <a:rPr lang="en-US" dirty="0" err="1"/>
              <a:t>solidfire</a:t>
            </a:r>
            <a:r>
              <a:rPr lang="en-US" dirty="0"/>
              <a:t>-volume-</a:t>
            </a:r>
            <a:r>
              <a:rPr lang="en-US" dirty="0" err="1"/>
              <a:t>topn.json</a:t>
            </a:r>
            <a:endParaRPr lang="en-US" dirty="0"/>
          </a:p>
          <a:p>
            <a:pPr lvl="1"/>
            <a:r>
              <a:rPr lang="en-US" dirty="0" err="1"/>
              <a:t>solidfire-node.json</a:t>
            </a:r>
            <a:r>
              <a:rPr lang="en-US" dirty="0"/>
              <a:t>        </a:t>
            </a:r>
          </a:p>
          <a:p>
            <a:pPr lvl="1"/>
            <a:r>
              <a:rPr lang="en-US" dirty="0" err="1"/>
              <a:t>vsphere-esxi-metrics.json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D6C009-DFAF-4430-8A9A-AD26629D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79D944-51D0-435B-9DF5-5D48788A586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19387" y="2635417"/>
            <a:ext cx="5695238" cy="267619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443CDD-3FD4-41DD-9358-2CDFF444A6C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Preconfigured Dashboards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D3F9E-323C-4CB7-BB02-EB3ABF928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5425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High level multi-cluster view</a:t>
            </a:r>
          </a:p>
          <a:p>
            <a:r>
              <a:rPr lang="en-US" dirty="0"/>
              <a:t>Useful for monitoring high level stats for multiple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99471-315E-4B8E-8A82-F4474CFE47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77762"/>
            <a:ext cx="5716587" cy="37915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Multi-Cluster NOC View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2534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Overview of storage cluster stats</a:t>
            </a:r>
          </a:p>
          <a:p>
            <a:pPr lvl="1"/>
            <a:r>
              <a:rPr lang="en-US" dirty="0"/>
              <a:t>Alert count</a:t>
            </a:r>
          </a:p>
          <a:p>
            <a:pPr lvl="1"/>
            <a:r>
              <a:rPr lang="en-US" dirty="0"/>
              <a:t>Efficiencies</a:t>
            </a:r>
          </a:p>
          <a:p>
            <a:pPr lvl="1"/>
            <a:r>
              <a:rPr lang="en-US" dirty="0"/>
              <a:t>I/O counters</a:t>
            </a:r>
          </a:p>
          <a:p>
            <a:pPr lvl="1"/>
            <a:r>
              <a:rPr lang="en-US" dirty="0"/>
              <a:t>Cluster/node CPU Utilization</a:t>
            </a:r>
          </a:p>
          <a:p>
            <a:pPr lvl="1"/>
            <a:r>
              <a:rPr lang="en-US" dirty="0"/>
              <a:t>Sessions</a:t>
            </a:r>
          </a:p>
          <a:p>
            <a:pPr lvl="1"/>
            <a:r>
              <a:rPr lang="en-US" dirty="0"/>
              <a:t>Drive status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SolidFire Cluster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94097A-2561-4270-8022-8463793CC43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82554"/>
            <a:ext cx="5716587" cy="378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2059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Overview of SolidFire nodes</a:t>
            </a:r>
          </a:p>
          <a:p>
            <a:pPr lvl="1"/>
            <a:r>
              <a:rPr lang="en-US" dirty="0"/>
              <a:t>CPU utilization</a:t>
            </a:r>
          </a:p>
          <a:p>
            <a:pPr lvl="1"/>
            <a:r>
              <a:rPr lang="en-US" dirty="0"/>
              <a:t>Failed drive count</a:t>
            </a:r>
          </a:p>
          <a:p>
            <a:pPr lvl="1"/>
            <a:r>
              <a:rPr lang="en-US" dirty="0"/>
              <a:t>IOPS</a:t>
            </a:r>
          </a:p>
          <a:p>
            <a:pPr lvl="1"/>
            <a:r>
              <a:rPr lang="en-US" dirty="0"/>
              <a:t>Network bandwidth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SolidFire Node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E11AEB-5663-4033-8304-9BF1E3E3BD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140539"/>
            <a:ext cx="5716587" cy="36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920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Overview of SolidFire volumes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Utilization</a:t>
            </a:r>
          </a:p>
          <a:p>
            <a:pPr lvl="1"/>
            <a:r>
              <a:rPr lang="en-US" dirty="0"/>
              <a:t>Throttle (QoS)</a:t>
            </a:r>
          </a:p>
          <a:p>
            <a:pPr lvl="1"/>
            <a:r>
              <a:rPr lang="en-US" dirty="0" err="1"/>
              <a:t>Read:write</a:t>
            </a:r>
            <a:r>
              <a:rPr lang="en-US" dirty="0"/>
              <a:t> ratio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IOPS</a:t>
            </a:r>
          </a:p>
          <a:p>
            <a:pPr lvl="1"/>
            <a:r>
              <a:rPr lang="en-US" dirty="0"/>
              <a:t>Queue Depth</a:t>
            </a:r>
          </a:p>
          <a:p>
            <a:pPr lvl="1"/>
            <a:r>
              <a:rPr lang="en-US" dirty="0"/>
              <a:t>Latency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SolidFire Volume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6A1FA32-C95F-4727-8A50-3C7EA60870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1978642"/>
            <a:ext cx="5716587" cy="398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5954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Highest utilization volumes</a:t>
            </a:r>
          </a:p>
          <a:p>
            <a:pPr lvl="1"/>
            <a:r>
              <a:rPr lang="en-US" dirty="0"/>
              <a:t>IOPS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Latency</a:t>
            </a:r>
          </a:p>
          <a:p>
            <a:r>
              <a:rPr lang="en-US" dirty="0"/>
              <a:t>Configurable </a:t>
            </a:r>
            <a:r>
              <a:rPr lang="en-US" dirty="0" err="1"/>
              <a:t>TopN</a:t>
            </a:r>
            <a:r>
              <a:rPr lang="en-US" dirty="0"/>
              <a:t> volumes</a:t>
            </a:r>
          </a:p>
          <a:p>
            <a:r>
              <a:rPr lang="en-US" dirty="0"/>
              <a:t>Sort by</a:t>
            </a:r>
          </a:p>
          <a:p>
            <a:pPr lvl="1"/>
            <a:r>
              <a:rPr lang="en-US" dirty="0"/>
              <a:t>Maximum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r>
              <a:rPr lang="en-US" dirty="0"/>
              <a:t>Current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SolidFire Volume </a:t>
            </a:r>
            <a:r>
              <a:rPr lang="en-US" dirty="0" err="1"/>
              <a:t>TopN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2AB639-4F06-446F-8EE5-4CC484AF6F0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71787"/>
            <a:ext cx="5716587" cy="38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869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ESXi host overview</a:t>
            </a:r>
          </a:p>
          <a:p>
            <a:pPr lvl="1"/>
            <a:r>
              <a:rPr lang="en-US" dirty="0"/>
              <a:t>CPU utilization (</a:t>
            </a:r>
            <a:r>
              <a:rPr lang="en-US" dirty="0" err="1"/>
              <a:t>Mhz</a:t>
            </a:r>
            <a:r>
              <a:rPr lang="en-US" dirty="0"/>
              <a:t> and %)</a:t>
            </a:r>
          </a:p>
          <a:p>
            <a:pPr lvl="1"/>
            <a:r>
              <a:rPr lang="en-US" dirty="0"/>
              <a:t>Active and total memory usage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vSphere ESXi Metrics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93B9A9-7657-4D06-A7A2-79831E95112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71857"/>
            <a:ext cx="5716587" cy="38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58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00425-4D82-41F1-BF38-F33C5316E7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VM Overview</a:t>
            </a:r>
          </a:p>
          <a:p>
            <a:pPr lvl="1"/>
            <a:r>
              <a:rPr lang="en-US" dirty="0"/>
              <a:t>CPU usage and %</a:t>
            </a:r>
            <a:r>
              <a:rPr lang="en-US" dirty="0" err="1"/>
              <a:t>Rready</a:t>
            </a:r>
            <a:endParaRPr lang="en-US" dirty="0"/>
          </a:p>
          <a:p>
            <a:pPr lvl="1"/>
            <a:r>
              <a:rPr lang="en-US" dirty="0"/>
              <a:t>Active Memory</a:t>
            </a:r>
          </a:p>
          <a:p>
            <a:pPr lvl="1"/>
            <a:r>
              <a:rPr lang="en-US" dirty="0"/>
              <a:t>IOPS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12994-FF79-4194-9E2D-A969E8A1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274CE-D6D5-4171-B506-19649D6C8C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NetApp HCI – vSphere VM Metrics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0C3B-E6D0-4ED6-A5D8-639F93300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DCEBAA-9E0D-47A1-9F86-146174B9EB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2000284"/>
            <a:ext cx="5716587" cy="394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3648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44634D-6B73-49F0-AF59-E962E94FE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Collateral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6FB8B-7BB0-4236-A97E-28DBA29F75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This presentation</a:t>
            </a:r>
          </a:p>
          <a:p>
            <a:r>
              <a:rPr lang="en-US" dirty="0"/>
              <a:t>TR-4694-0618-Visualizing-NetApp-HCI-Performance</a:t>
            </a:r>
          </a:p>
          <a:p>
            <a:r>
              <a:rPr lang="en-US"/>
              <a:t>Demo </a:t>
            </a: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8337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AEFF2D-E3E6-44C0-A3CB-96F7DA1B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60D03F-6CD3-4FD0-9732-06CCD924E7C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Quick Overview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What’s in the Box</a:t>
            </a:r>
          </a:p>
          <a:p>
            <a:r>
              <a:rPr lang="en-US" dirty="0"/>
              <a:t>Collateral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19B6FA-2932-4CCC-98F0-8760C914DED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5863B-5AE9-4058-85C8-AFC272B0F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4620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5969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4678-B0DC-4E50-B16E-2CBF9599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HCICollector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1AA53-5E3B-4689-9367-8717E9C2D5B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 open source, container based data acquisition and graphing project for NetApp HCI systems</a:t>
            </a:r>
          </a:p>
          <a:p>
            <a:r>
              <a:rPr lang="en-US" dirty="0"/>
              <a:t>Quick way to get ‘sore thumb’ data from an HCI system</a:t>
            </a:r>
          </a:p>
          <a:p>
            <a:r>
              <a:rPr lang="en-US" dirty="0"/>
              <a:t>On-premises augmentation of AIQ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8FF99-03BE-40B8-A83F-F8BA49469A0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F33FA-8945-4256-95F2-9CF20FBA8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921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EBA2E1-311B-4464-8CB4-F7D21136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/>
          <a:lstStyle/>
          <a:p>
            <a:r>
              <a:rPr lang="en-US" dirty="0"/>
              <a:t>HCICollector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7F93-1A5E-43C0-827B-815C13991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600"/>
              <a:t>© 2018 NetApp, Inc. All rights reserved.</a:t>
            </a:r>
            <a:endParaRPr lang="en-US" sz="600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35A2DC78-EE96-4FC2-810D-9DB88EDA522E}"/>
              </a:ext>
            </a:extLst>
          </p:cNvPr>
          <p:cNvSpPr/>
          <p:nvPr/>
        </p:nvSpPr>
        <p:spPr>
          <a:xfrm>
            <a:off x="10580240" y="3667642"/>
            <a:ext cx="1282391" cy="43972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graphite-db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0AB13-A17A-4478-981A-CA27EBE9AEDA}"/>
              </a:ext>
            </a:extLst>
          </p:cNvPr>
          <p:cNvSpPr txBox="1"/>
          <p:nvPr/>
        </p:nvSpPr>
        <p:spPr>
          <a:xfrm>
            <a:off x="10447493" y="4260454"/>
            <a:ext cx="154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SolidFire Volume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A2C18-DF0F-49B2-9FD2-D75625ADA067}"/>
              </a:ext>
            </a:extLst>
          </p:cNvPr>
          <p:cNvSpPr txBox="1"/>
          <p:nvPr/>
        </p:nvSpPr>
        <p:spPr>
          <a:xfrm>
            <a:off x="9007746" y="3933668"/>
            <a:ext cx="1390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iSCSI – Trident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 3260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3DB103-3F5C-4486-9AB8-517ADEDC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881" y="3725589"/>
            <a:ext cx="1424580" cy="389664"/>
          </a:xfrm>
          <a:prstGeom prst="rect">
            <a:avLst/>
          </a:prstGeom>
        </p:spPr>
      </p:pic>
      <p:pic>
        <p:nvPicPr>
          <p:cNvPr id="15" name="Picture 2" descr="Image result for grafana">
            <a:extLst>
              <a:ext uri="{FF2B5EF4-FFF2-40B4-BE49-F238E27FC236}">
                <a16:creationId xmlns:a16="http://schemas.microsoft.com/office/drawing/2014/main" id="{AAB1CD00-D410-4516-9C17-2C8498BA8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447" y="5292182"/>
            <a:ext cx="956218" cy="9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solidfire">
            <a:extLst>
              <a:ext uri="{FF2B5EF4-FFF2-40B4-BE49-F238E27FC236}">
                <a16:creationId xmlns:a16="http://schemas.microsoft.com/office/drawing/2014/main" id="{10EE020F-9F21-43D5-9BD6-10FA4F63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70" y="1541123"/>
            <a:ext cx="2178011" cy="78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765CD69-5C75-4FDE-9B2D-7DDB5476D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5" y="4796051"/>
            <a:ext cx="2183097" cy="193214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37BDA7-71A2-43EA-BDA3-7A3736A89F5C}"/>
              </a:ext>
            </a:extLst>
          </p:cNvPr>
          <p:cNvCxnSpPr>
            <a:cxnSpLocks/>
            <a:stCxn id="16" idx="3"/>
            <a:endCxn id="39" idx="1"/>
          </p:cNvCxnSpPr>
          <p:nvPr/>
        </p:nvCxnSpPr>
        <p:spPr>
          <a:xfrm>
            <a:off x="2833981" y="1931416"/>
            <a:ext cx="2463967" cy="6941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6F3DFE-241E-4BF9-A887-16B207531939}"/>
              </a:ext>
            </a:extLst>
          </p:cNvPr>
          <p:cNvSpPr txBox="1"/>
          <p:nvPr/>
        </p:nvSpPr>
        <p:spPr>
          <a:xfrm>
            <a:off x="3074887" y="1705208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API Calls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HTTPS Port 443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7DD469-9BAB-4F7E-A660-2D62D6C13373}"/>
              </a:ext>
            </a:extLst>
          </p:cNvPr>
          <p:cNvCxnSpPr>
            <a:cxnSpLocks/>
            <a:stCxn id="38" idx="2"/>
            <a:endCxn id="14" idx="0"/>
          </p:cNvCxnSpPr>
          <p:nvPr/>
        </p:nvCxnSpPr>
        <p:spPr>
          <a:xfrm flipH="1">
            <a:off x="6101171" y="2137094"/>
            <a:ext cx="11536" cy="1588495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52539E-CAC7-4FEB-8B90-D98EC82B005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01171" y="4156123"/>
            <a:ext cx="385" cy="1136059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B1E7A7-889C-45A7-8D8A-956B9BB0016D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 flipV="1">
            <a:off x="2885502" y="5762124"/>
            <a:ext cx="2737945" cy="8167"/>
          </a:xfrm>
          <a:prstGeom prst="line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AD189E-64CA-4930-AE0D-DB85B9B80B1E}"/>
              </a:ext>
            </a:extLst>
          </p:cNvPr>
          <p:cNvSpPr txBox="1"/>
          <p:nvPr/>
        </p:nvSpPr>
        <p:spPr>
          <a:xfrm rot="16200000">
            <a:off x="5445699" y="2627987"/>
            <a:ext cx="1334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Carbon Receiver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 2003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FF4E9-DBA7-494A-8025-4A31385B14BF}"/>
              </a:ext>
            </a:extLst>
          </p:cNvPr>
          <p:cNvSpPr txBox="1"/>
          <p:nvPr/>
        </p:nvSpPr>
        <p:spPr>
          <a:xfrm rot="16200000">
            <a:off x="5492322" y="4440962"/>
            <a:ext cx="124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 Alt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 8080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D41A863-DD8D-486E-AA5B-E2A6805DDC7C}"/>
              </a:ext>
            </a:extLst>
          </p:cNvPr>
          <p:cNvSpPr/>
          <p:nvPr/>
        </p:nvSpPr>
        <p:spPr>
          <a:xfrm>
            <a:off x="5388881" y="3725590"/>
            <a:ext cx="1424580" cy="4008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9D083-A800-4C31-8692-8A5863A7EA31}"/>
              </a:ext>
            </a:extLst>
          </p:cNvPr>
          <p:cNvSpPr txBox="1"/>
          <p:nvPr/>
        </p:nvSpPr>
        <p:spPr>
          <a:xfrm>
            <a:off x="3307364" y="5755444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Grafana Dashboards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 80:3000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6B97094-AFA9-4B6D-AD34-C569B9C75B24}"/>
              </a:ext>
            </a:extLst>
          </p:cNvPr>
          <p:cNvSpPr/>
          <p:nvPr/>
        </p:nvSpPr>
        <p:spPr>
          <a:xfrm>
            <a:off x="10496608" y="3587087"/>
            <a:ext cx="1449658" cy="670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D01DE9-91EB-4827-86AD-6EA7016E425D}"/>
              </a:ext>
            </a:extLst>
          </p:cNvPr>
          <p:cNvSpPr/>
          <p:nvPr/>
        </p:nvSpPr>
        <p:spPr>
          <a:xfrm>
            <a:off x="7661314" y="3616412"/>
            <a:ext cx="1198470" cy="6053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0BA181-8391-4E92-B5B3-F39F8AA31E0F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8859784" y="3919098"/>
            <a:ext cx="1636824" cy="3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505442-3641-4AEC-8277-394F726579C7}"/>
              </a:ext>
            </a:extLst>
          </p:cNvPr>
          <p:cNvCxnSpPr>
            <a:cxnSpLocks/>
            <a:stCxn id="38" idx="3"/>
            <a:endCxn id="30" idx="0"/>
          </p:cNvCxnSpPr>
          <p:nvPr/>
        </p:nvCxnSpPr>
        <p:spPr>
          <a:xfrm>
            <a:off x="6906951" y="1902004"/>
            <a:ext cx="1353598" cy="1714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F9A34-8EC0-4F83-98D8-7F16358CF2A0}"/>
              </a:ext>
            </a:extLst>
          </p:cNvPr>
          <p:cNvCxnSpPr>
            <a:stCxn id="25" idx="3"/>
            <a:endCxn id="30" idx="1"/>
          </p:cNvCxnSpPr>
          <p:nvPr/>
        </p:nvCxnSpPr>
        <p:spPr>
          <a:xfrm flipV="1">
            <a:off x="6813461" y="3919098"/>
            <a:ext cx="847853" cy="6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C05E70-104C-4880-AB4F-7632D0B6A9AE}"/>
              </a:ext>
            </a:extLst>
          </p:cNvPr>
          <p:cNvCxnSpPr>
            <a:stCxn id="15" idx="3"/>
            <a:endCxn id="30" idx="2"/>
          </p:cNvCxnSpPr>
          <p:nvPr/>
        </p:nvCxnSpPr>
        <p:spPr>
          <a:xfrm flipV="1">
            <a:off x="6579665" y="4221783"/>
            <a:ext cx="1680884" cy="1548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B322417-5BAA-436C-8B2D-A9627039338F}"/>
              </a:ext>
            </a:extLst>
          </p:cNvPr>
          <p:cNvSpPr txBox="1"/>
          <p:nvPr/>
        </p:nvSpPr>
        <p:spPr>
          <a:xfrm>
            <a:off x="932091" y="1243893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SolidFire/HCI Cluster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67125B-91CC-4792-9E6E-779638739437}"/>
              </a:ext>
            </a:extLst>
          </p:cNvPr>
          <p:cNvGrpSpPr/>
          <p:nvPr/>
        </p:nvGrpSpPr>
        <p:grpSpPr>
          <a:xfrm>
            <a:off x="5297948" y="1666914"/>
            <a:ext cx="1609003" cy="542886"/>
            <a:chOff x="5297948" y="1734427"/>
            <a:chExt cx="1609003" cy="542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6D367A-7912-466D-AB71-BD6AF9CC86A6}"/>
                </a:ext>
              </a:extLst>
            </p:cNvPr>
            <p:cNvSpPr txBox="1"/>
            <p:nvPr/>
          </p:nvSpPr>
          <p:spPr>
            <a:xfrm>
              <a:off x="5699533" y="1801660"/>
              <a:ext cx="1120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SFCollector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697070C-F4DB-4D2C-A3A0-605DB3956D7F}"/>
                </a:ext>
              </a:extLst>
            </p:cNvPr>
            <p:cNvSpPr/>
            <p:nvPr/>
          </p:nvSpPr>
          <p:spPr>
            <a:xfrm>
              <a:off x="5318463" y="1734427"/>
              <a:ext cx="1588488" cy="4701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8" descr="Image result for python">
              <a:extLst>
                <a:ext uri="{FF2B5EF4-FFF2-40B4-BE49-F238E27FC236}">
                  <a16:creationId xmlns:a16="http://schemas.microsoft.com/office/drawing/2014/main" id="{1684D93F-F362-4088-9047-6C3BD59B3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948" y="1734427"/>
              <a:ext cx="542886" cy="542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7A13417-0477-4BD9-AA95-54D637DC0E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097"/>
          <a:stretch/>
        </p:blipFill>
        <p:spPr>
          <a:xfrm>
            <a:off x="564107" y="2372806"/>
            <a:ext cx="2361735" cy="97999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1" name="Picture 40" descr="Image result for vsphere logo">
            <a:extLst>
              <a:ext uri="{FF2B5EF4-FFF2-40B4-BE49-F238E27FC236}">
                <a16:creationId xmlns:a16="http://schemas.microsoft.com/office/drawing/2014/main" id="{A4B2B3EE-9898-4B1E-BC75-F6840F485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r="9143" b="-3862"/>
          <a:stretch/>
        </p:blipFill>
        <p:spPr bwMode="auto">
          <a:xfrm>
            <a:off x="702405" y="3637464"/>
            <a:ext cx="1730357" cy="54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37ACC9-3C3E-4EED-A80A-09A611C798A4}"/>
              </a:ext>
            </a:extLst>
          </p:cNvPr>
          <p:cNvCxnSpPr>
            <a:cxnSpLocks/>
            <a:stCxn id="41" idx="3"/>
            <a:endCxn id="1028" idx="1"/>
          </p:cNvCxnSpPr>
          <p:nvPr/>
        </p:nvCxnSpPr>
        <p:spPr>
          <a:xfrm>
            <a:off x="2432762" y="3912197"/>
            <a:ext cx="1285955" cy="69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10328D-8BDD-47A0-ACB8-06742F5DF5A1}"/>
              </a:ext>
            </a:extLst>
          </p:cNvPr>
          <p:cNvSpPr txBox="1"/>
          <p:nvPr/>
        </p:nvSpPr>
        <p:spPr>
          <a:xfrm>
            <a:off x="3429000" y="4221363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VMwCollector</a:t>
            </a:r>
          </a:p>
        </p:txBody>
      </p:sp>
      <p:pic>
        <p:nvPicPr>
          <p:cNvPr id="1026" name="Picture 2" descr="Image result for docker icon">
            <a:extLst>
              <a:ext uri="{FF2B5EF4-FFF2-40B4-BE49-F238E27FC236}">
                <a16:creationId xmlns:a16="http://schemas.microsoft.com/office/drawing/2014/main" id="{F10474BA-F030-4358-B64C-FD708896B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88"/>
          <a:stretch/>
        </p:blipFill>
        <p:spPr bwMode="auto">
          <a:xfrm>
            <a:off x="7824967" y="3677401"/>
            <a:ext cx="862277" cy="46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lang icon">
            <a:extLst>
              <a:ext uri="{FF2B5EF4-FFF2-40B4-BE49-F238E27FC236}">
                <a16:creationId xmlns:a16="http://schemas.microsoft.com/office/drawing/2014/main" id="{19D19AF0-9688-4EB2-BB8F-512689F38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17" y="3643595"/>
            <a:ext cx="551004" cy="55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3FC0A8-353F-4BC5-817B-B0F10A192E81}"/>
              </a:ext>
            </a:extLst>
          </p:cNvPr>
          <p:cNvCxnSpPr>
            <a:cxnSpLocks/>
            <a:stCxn id="1028" idx="3"/>
            <a:endCxn id="14" idx="1"/>
          </p:cNvCxnSpPr>
          <p:nvPr/>
        </p:nvCxnSpPr>
        <p:spPr>
          <a:xfrm>
            <a:off x="4269721" y="3919097"/>
            <a:ext cx="1119160" cy="132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35684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7174F0-3516-407E-BDF8-B93D5BCB9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735A3B-E51E-4131-A809-81FE72AFF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HCICollector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E187E-90EF-4A15-9F45-563161EAC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1880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87518D-9D62-4DEE-88EB-7FBF59C614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of course!</a:t>
            </a:r>
          </a:p>
          <a:p>
            <a:pPr lvl="1"/>
            <a:r>
              <a:rPr lang="en-US" dirty="0"/>
              <a:t>https://github.com/jedimt/hcicollector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337B33-AA93-4CA6-853B-79A2AEB2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090EB9-C4A5-40F1-9063-895ED574D8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08713" y="1959124"/>
            <a:ext cx="5716587" cy="402877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921B05-20B6-467E-BF79-0C98A36835A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Where to get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8E1B6-0984-4C2D-819E-C27FDCDBA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2210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AB5BE2-8836-4E46-8363-51D7BF6DEF8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Existing Docker host/VM</a:t>
            </a:r>
          </a:p>
          <a:p>
            <a:pPr lvl="1"/>
            <a:r>
              <a:rPr lang="en-US" dirty="0"/>
              <a:t>docker-compose</a:t>
            </a:r>
          </a:p>
          <a:p>
            <a:r>
              <a:rPr lang="en-US" dirty="0"/>
              <a:t>DNS records for components</a:t>
            </a:r>
          </a:p>
          <a:p>
            <a:r>
              <a:rPr lang="en-US" dirty="0"/>
              <a:t>vCenter</a:t>
            </a:r>
          </a:p>
          <a:p>
            <a:pPr lvl="1"/>
            <a:r>
              <a:rPr lang="en-US" dirty="0"/>
              <a:t>Hostname</a:t>
            </a:r>
          </a:p>
          <a:p>
            <a:pPr lvl="1"/>
            <a:r>
              <a:rPr lang="en-US" dirty="0"/>
              <a:t>FQDN</a:t>
            </a:r>
          </a:p>
          <a:p>
            <a:pPr lvl="1"/>
            <a:r>
              <a:rPr lang="en-US" dirty="0"/>
              <a:t>Username and password</a:t>
            </a:r>
          </a:p>
          <a:p>
            <a:r>
              <a:rPr lang="en-US" dirty="0"/>
              <a:t>SolidFire</a:t>
            </a:r>
          </a:p>
          <a:p>
            <a:pPr lvl="1"/>
            <a:r>
              <a:rPr lang="en-US" dirty="0"/>
              <a:t>Management virtual IP (MVIP)</a:t>
            </a:r>
          </a:p>
          <a:p>
            <a:pPr lvl="1"/>
            <a:r>
              <a:rPr lang="en-US" dirty="0"/>
              <a:t>Storage virtual IP (SVIP)</a:t>
            </a:r>
          </a:p>
          <a:p>
            <a:pPr lvl="1"/>
            <a:r>
              <a:rPr lang="en-US" dirty="0"/>
              <a:t>Username and password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FEF66-60A6-4210-A351-B3741D9A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44628-58F9-41EC-9499-C71AFF95736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Optional components</a:t>
            </a:r>
          </a:p>
          <a:p>
            <a:pPr lvl="1"/>
            <a:r>
              <a:rPr lang="en-US" dirty="0"/>
              <a:t>Trident for Docker plugin</a:t>
            </a:r>
          </a:p>
          <a:p>
            <a:pPr lvl="1"/>
            <a:r>
              <a:rPr lang="en-US" dirty="0"/>
              <a:t>Multipathing</a:t>
            </a:r>
          </a:p>
          <a:p>
            <a:pPr lvl="1"/>
            <a:r>
              <a:rPr lang="en-US" dirty="0"/>
              <a:t>Local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5D201-7192-42C6-9F5B-0A8561A0D34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B2E8F-B874-4B9F-A76E-092B6260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4360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44628-58F9-41EC-9499-C71AFF95736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Clone the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Run install_hcicollector.sh script</a:t>
            </a:r>
          </a:p>
          <a:p>
            <a:r>
              <a:rPr lang="en-US" dirty="0"/>
              <a:t>Provide information</a:t>
            </a:r>
          </a:p>
          <a:p>
            <a:r>
              <a:rPr lang="en-US" dirty="0"/>
              <a:t>Start the HCICollector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FEF66-60A6-4210-A351-B3741D9A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E2D1EB-8655-4D03-A18D-161E6654DA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629400" y="1697624"/>
            <a:ext cx="4953000" cy="46244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5D201-7192-42C6-9F5B-0A8561A0D34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High Level Steps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B2E8F-B874-4B9F-A76E-092B6260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7701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F27881-56A2-4A71-B0B1-529BDD6A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FE46CC-CB3C-4C85-9E37-EB74C83C3E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708580" y="1733550"/>
            <a:ext cx="6771665" cy="44799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D1D1E-7A07-4124-9221-226D57D4DE2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The Finished Product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04E38-DC2A-4DAC-8F33-DB199AB0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NetApp,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3257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Dark">
  <a:themeElements>
    <a:clrScheme name="Custom 114">
      <a:dk1>
        <a:sysClr val="windowText" lastClr="000000"/>
      </a:dk1>
      <a:lt1>
        <a:sysClr val="window" lastClr="FFFFFF"/>
      </a:lt1>
      <a:dk2>
        <a:srgbClr val="32872D"/>
      </a:dk2>
      <a:lt2>
        <a:srgbClr val="A2A5A2"/>
      </a:lt2>
      <a:accent1>
        <a:srgbClr val="0067C5"/>
      </a:accent1>
      <a:accent2>
        <a:srgbClr val="6DBEDC"/>
      </a:accent2>
      <a:accent3>
        <a:srgbClr val="F6D371"/>
      </a:accent3>
      <a:accent4>
        <a:srgbClr val="EC7653"/>
      </a:accent4>
      <a:accent5>
        <a:srgbClr val="C5271B"/>
      </a:accent5>
      <a:accent6>
        <a:srgbClr val="7A1A92"/>
      </a:accent6>
      <a:hlink>
        <a:srgbClr val="0067C5"/>
      </a:hlink>
      <a:folHlink>
        <a:srgbClr val="A2A5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45720" rIns="91440" bIns="45720" rtlCol="0" anchor="t">
        <a:spAutoFit/>
      </a:bodyPr>
      <a:lstStyle>
        <a:defPPr marR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>
            <a:schemeClr val="accent1"/>
          </a:buClr>
          <a:buSzTx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664</Words>
  <Application>Microsoft Office PowerPoint</Application>
  <PresentationFormat>Widescreen</PresentationFormat>
  <Paragraphs>169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Dark</vt:lpstr>
      <vt:lpstr>Project HCICollector –  Visualizing NetApp HCI Performance</vt:lpstr>
      <vt:lpstr>Agenda</vt:lpstr>
      <vt:lpstr>HCICollector</vt:lpstr>
      <vt:lpstr>HCICollector Architecture</vt:lpstr>
      <vt:lpstr>HCICollector</vt:lpstr>
      <vt:lpstr>Installation</vt:lpstr>
      <vt:lpstr>Installation</vt:lpstr>
      <vt:lpstr>Installation</vt:lpstr>
      <vt:lpstr>Installation</vt:lpstr>
      <vt:lpstr>HCICollector</vt:lpstr>
      <vt:lpstr>What’s in the Box</vt:lpstr>
      <vt:lpstr>Dashboards</vt:lpstr>
      <vt:lpstr>Dashboards</vt:lpstr>
      <vt:lpstr>Dashboards</vt:lpstr>
      <vt:lpstr>Dashboards</vt:lpstr>
      <vt:lpstr>Dashboards</vt:lpstr>
      <vt:lpstr>Dashboards</vt:lpstr>
      <vt:lpstr>Dashboards</vt:lpstr>
      <vt:lpstr>Collateral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You Start—Ensure You Have the Correct Footer</dc:title>
  <dc:creator>Kirk Travel</dc:creator>
  <cp:lastModifiedBy>Patten, Aaron</cp:lastModifiedBy>
  <cp:revision>112</cp:revision>
  <dcterms:created xsi:type="dcterms:W3CDTF">2017-12-21T05:18:36Z</dcterms:created>
  <dcterms:modified xsi:type="dcterms:W3CDTF">2018-06-05T13:38:31Z</dcterms:modified>
</cp:coreProperties>
</file>